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2" r:id="rId6"/>
    <p:sldId id="263" r:id="rId7"/>
    <p:sldId id="264" r:id="rId8"/>
    <p:sldId id="265" r:id="rId9"/>
    <p:sldId id="266" r:id="rId10"/>
    <p:sldId id="267" r:id="rId11"/>
    <p:sldId id="270" r:id="rId12"/>
    <p:sldId id="268" r:id="rId13"/>
    <p:sldId id="269" r:id="rId1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7" autoAdjust="0"/>
    <p:restoredTop sz="94660"/>
  </p:normalViewPr>
  <p:slideViewPr>
    <p:cSldViewPr snapToGrid="0">
      <p:cViewPr varScale="1">
        <p:scale>
          <a:sx n="95" d="100"/>
          <a:sy n="95" d="100"/>
        </p:scale>
        <p:origin x="20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24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25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26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7.emf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8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0.jpe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31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32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9.emf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33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34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emf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9.emf"/><Relationship Id="rId4" Type="http://schemas.openxmlformats.org/officeDocument/2006/relationships/image" Target="../media/image2.emf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7" Type="http://schemas.openxmlformats.org/officeDocument/2006/relationships/image" Target="../media/image9.emf"/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15.emf"/><Relationship Id="rId5" Type="http://schemas.openxmlformats.org/officeDocument/2006/relationships/image" Target="../media/image14.emf"/><Relationship Id="rId4" Type="http://schemas.openxmlformats.org/officeDocument/2006/relationships/image" Target="../media/image13.emf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16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1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0_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副标题 2">
            <a:extLst>
              <a:ext uri="{FF2B5EF4-FFF2-40B4-BE49-F238E27FC236}">
                <a16:creationId xmlns:a16="http://schemas.microsoft.com/office/drawing/2014/main" id="{5FDE293D-64E8-6D46-ACE8-F9A8713FF1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41264" y="3888699"/>
            <a:ext cx="5799600" cy="406400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kumimoji="1" lang="zh-CN" altLang="en-US" sz="2000" kern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 Light" panose="020B0502040204020203" pitchFamily="34" charset="-122"/>
                <a:ea typeface="Microsoft YaHei Light" panose="020B0502040204020203" pitchFamily="34" charset="-122"/>
                <a:cs typeface="+mn-cs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  <a:endParaRPr kumimoji="1" lang="zh-CN" altLang="en-US" dirty="0"/>
          </a:p>
        </p:txBody>
      </p:sp>
      <p:sp>
        <p:nvSpPr>
          <p:cNvPr id="4" name="日期占位符 3" hidden="1">
            <a:extLst>
              <a:ext uri="{FF2B5EF4-FFF2-40B4-BE49-F238E27FC236}">
                <a16:creationId xmlns:a16="http://schemas.microsoft.com/office/drawing/2014/main" id="{1C62AEFA-B7FC-1E42-AACE-DE44E27471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449A0-6D2E-4CD3-A16C-94985C67DBC2}" type="datetimeFigureOut">
              <a:rPr lang="zh-CN" altLang="en-US" smtClean="0"/>
              <a:t>2023/12/25</a:t>
            </a:fld>
            <a:endParaRPr lang="zh-CN" altLang="en-US"/>
          </a:p>
        </p:txBody>
      </p:sp>
      <p:sp>
        <p:nvSpPr>
          <p:cNvPr id="5" name="页脚占位符 4" hidden="1">
            <a:extLst>
              <a:ext uri="{FF2B5EF4-FFF2-40B4-BE49-F238E27FC236}">
                <a16:creationId xmlns:a16="http://schemas.microsoft.com/office/drawing/2014/main" id="{FFF6C402-0F77-4743-81E1-C5262B7D20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 hidden="1">
            <a:extLst>
              <a:ext uri="{FF2B5EF4-FFF2-40B4-BE49-F238E27FC236}">
                <a16:creationId xmlns:a16="http://schemas.microsoft.com/office/drawing/2014/main" id="{79B57F36-6C7E-7642-B919-57159B1704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4D8A84-2FBD-4FA7-8CDA-5E1B14D9816C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8" name="doubleline">
            <a:extLst>
              <a:ext uri="{FF2B5EF4-FFF2-40B4-BE49-F238E27FC236}">
                <a16:creationId xmlns:a16="http://schemas.microsoft.com/office/drawing/2014/main" id="{5C802FD5-865A-4DDF-8BAE-F30523E39B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1264" y="3888699"/>
            <a:ext cx="5799600" cy="406400"/>
          </a:xfrm>
          <a:prstGeom prst="rect">
            <a:avLst/>
          </a:prstGeom>
        </p:spPr>
      </p:pic>
      <p:pic>
        <p:nvPicPr>
          <p:cNvPr id="10" name="triangle">
            <a:extLst>
              <a:ext uri="{FF2B5EF4-FFF2-40B4-BE49-F238E27FC236}">
                <a16:creationId xmlns:a16="http://schemas.microsoft.com/office/drawing/2014/main" id="{24DD6F4E-BB03-414F-B4F7-A0C0A440B196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86000"/>
          </a:blip>
          <a:srcRect/>
          <a:stretch/>
        </p:blipFill>
        <p:spPr>
          <a:xfrm>
            <a:off x="882464" y="2721679"/>
            <a:ext cx="558800" cy="368300"/>
          </a:xfrm>
          <a:prstGeom prst="rect">
            <a:avLst/>
          </a:prstGeom>
          <a:effectLst>
            <a:outerShdw sx="1000" sy="1000" algn="ctr" rotWithShape="0">
              <a:srgbClr val="000000"/>
            </a:outerShdw>
          </a:effectLst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CCA3109C-5429-604B-B9CB-C10A57D6642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41264" y="2565345"/>
            <a:ext cx="5799600" cy="1324800"/>
          </a:xfrm>
        </p:spPr>
        <p:txBody>
          <a:bodyPr anchor="ctr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1" lang="zh-CN" altLang="en-US" sz="4000" b="1" kern="12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dirty="0"/>
              <a:t>单击此处编辑母版标题</a:t>
            </a:r>
            <a:br>
              <a:rPr kumimoji="1" lang="en-US" altLang="zh-CN" dirty="0"/>
            </a:br>
            <a:r>
              <a:rPr kumimoji="1" lang="zh-CN" altLang="en-US" sz="4000" b="1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尽量回车保证标题为两行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8935260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3_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 descr="图片包含 桌子, 食物, 建筑, 前&#10;&#10;描述已自动生成">
            <a:extLst>
              <a:ext uri="{FF2B5EF4-FFF2-40B4-BE49-F238E27FC236}">
                <a16:creationId xmlns:a16="http://schemas.microsoft.com/office/drawing/2014/main" id="{EE328450-696E-44A7-AD54-BB307068CE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6" y="0"/>
            <a:ext cx="12191388" cy="6858000"/>
          </a:xfrm>
          <a:prstGeom prst="rect">
            <a:avLst/>
          </a:prstGeom>
        </p:spPr>
      </p:pic>
      <p:pic>
        <p:nvPicPr>
          <p:cNvPr id="15" name="图片 14" descr="图片包含 游戏机, 画, 钟表&#10;&#10;描述已自动生成">
            <a:extLst>
              <a:ext uri="{FF2B5EF4-FFF2-40B4-BE49-F238E27FC236}">
                <a16:creationId xmlns:a16="http://schemas.microsoft.com/office/drawing/2014/main" id="{3D0C9252-00E5-4462-AD57-4A3481AA256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880" r="47917"/>
          <a:stretch/>
        </p:blipFill>
        <p:spPr>
          <a:xfrm>
            <a:off x="-9525" y="-19050"/>
            <a:ext cx="5438775" cy="693332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2B0CFEC9-317D-8243-AE29-F9924EE8E7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16967" y="3053090"/>
            <a:ext cx="3298825" cy="1265237"/>
          </a:xfrm>
        </p:spPr>
        <p:txBody>
          <a:bodyPr anchor="ctr" anchorCtr="0"/>
          <a:lstStyle>
            <a:lvl1pPr algn="r">
              <a:defRPr kumimoji="1" lang="zh-CN" altLang="en-US" sz="36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Black" panose="020B0604020202020204" pitchFamily="34" charset="0"/>
              </a:defRPr>
            </a:lvl1pPr>
          </a:lstStyle>
          <a:p>
            <a:r>
              <a:rPr kumimoji="1" lang="zh-CN" altLang="en-US" dirty="0"/>
              <a:t>单击此处</a:t>
            </a:r>
            <a:br>
              <a:rPr kumimoji="1" lang="en-US" altLang="zh-CN" dirty="0"/>
            </a:br>
            <a:r>
              <a:rPr kumimoji="1" lang="zh-CN" altLang="en-US" dirty="0"/>
              <a:t>编辑标题样式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D5812D0-DB1B-CB4D-BF89-D47C57EEDD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72591" y="4318327"/>
            <a:ext cx="2743201" cy="1434773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C184EF6-0952-461F-A80E-320DB1BF0919}"/>
              </a:ext>
            </a:extLst>
          </p:cNvPr>
          <p:cNvSpPr/>
          <p:nvPr/>
        </p:nvSpPr>
        <p:spPr>
          <a:xfrm>
            <a:off x="2594903" y="1729651"/>
            <a:ext cx="164689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72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0</a:t>
            </a:r>
            <a:r>
              <a:rPr lang="en-US" altLang="zh-CN" sz="72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3</a:t>
            </a:r>
            <a:r>
              <a:rPr lang="zh-CN" altLang="en-US" sz="72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.</a:t>
            </a:r>
          </a:p>
        </p:txBody>
      </p:sp>
      <p:sp>
        <p:nvSpPr>
          <p:cNvPr id="9" name="灯片编号占位符 5">
            <a:extLst>
              <a:ext uri="{FF2B5EF4-FFF2-40B4-BE49-F238E27FC236}">
                <a16:creationId xmlns:a16="http://schemas.microsoft.com/office/drawing/2014/main" id="{35AD995D-23CC-4CB8-B3CC-B830932B0B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i="1">
                <a:solidFill>
                  <a:schemeClr val="bg1"/>
                </a:solidFill>
              </a:defRPr>
            </a:lvl1pPr>
          </a:lstStyle>
          <a:p>
            <a:fld id="{7E4D8A84-2FBD-4FA7-8CDA-5E1B14D9816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40325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0_标题和内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E12F34-CE97-B446-A37B-EB474FDBC7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58812"/>
            <a:ext cx="8564880" cy="587375"/>
          </a:xfrm>
        </p:spPr>
        <p:txBody>
          <a:bodyPr>
            <a:normAutofit/>
          </a:bodyPr>
          <a:lstStyle>
            <a:lvl1pPr>
              <a:defRPr sz="3000" b="1">
                <a:solidFill>
                  <a:srgbClr val="404040"/>
                </a:solidFill>
              </a:defRPr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F2FF6B5-3625-6748-BD00-70E81528A5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5860" y="1363981"/>
            <a:ext cx="9791700" cy="4533900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4449E53-5FC1-604B-9742-5A75F60F20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449A0-6D2E-4CD3-A16C-94985C67DBC2}" type="datetimeFigureOut">
              <a:rPr lang="zh-CN" altLang="en-US" smtClean="0"/>
              <a:t>2023/12/25</a:t>
            </a:fld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590619E0-58A2-423F-8230-8E1FF15901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0211" y="6464208"/>
            <a:ext cx="2032000" cy="139700"/>
          </a:xfrm>
          <a:prstGeom prst="rect">
            <a:avLst/>
          </a:prstGeom>
        </p:spPr>
      </p:pic>
      <p:sp>
        <p:nvSpPr>
          <p:cNvPr id="9" name="灯片编号占位符 5">
            <a:extLst>
              <a:ext uri="{FF2B5EF4-FFF2-40B4-BE49-F238E27FC236}">
                <a16:creationId xmlns:a16="http://schemas.microsoft.com/office/drawing/2014/main" id="{9D912DAF-931C-4ECD-ADDD-BBB18C01FD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i="1"/>
            </a:lvl1pPr>
          </a:lstStyle>
          <a:p>
            <a:fld id="{7E4D8A84-2FBD-4FA7-8CDA-5E1B14D9816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557329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标题和内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F2FF6B5-3625-6748-BD00-70E81528A5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7760" y="1463041"/>
            <a:ext cx="6065520" cy="4434840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4449E53-5FC1-604B-9742-5A75F60F20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449A0-6D2E-4CD3-A16C-94985C67DBC2}" type="datetimeFigureOut">
              <a:rPr lang="zh-CN" altLang="en-US" smtClean="0"/>
              <a:t>2023/12/25</a:t>
            </a:fld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BA08D683-EDED-4CCB-8BC8-884F81465B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0211" y="6464208"/>
            <a:ext cx="2032000" cy="139700"/>
          </a:xfrm>
          <a:prstGeom prst="rect">
            <a:avLst/>
          </a:prstGeom>
        </p:spPr>
      </p:pic>
      <p:sp>
        <p:nvSpPr>
          <p:cNvPr id="9" name="灯片编号占位符 5">
            <a:extLst>
              <a:ext uri="{FF2B5EF4-FFF2-40B4-BE49-F238E27FC236}">
                <a16:creationId xmlns:a16="http://schemas.microsoft.com/office/drawing/2014/main" id="{2B3AADA2-5F90-4750-8C96-6BE32998E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i="1"/>
            </a:lvl1pPr>
          </a:lstStyle>
          <a:p>
            <a:fld id="{7E4D8A84-2FBD-4FA7-8CDA-5E1B14D9816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0" name="标题 1">
            <a:extLst>
              <a:ext uri="{FF2B5EF4-FFF2-40B4-BE49-F238E27FC236}">
                <a16:creationId xmlns:a16="http://schemas.microsoft.com/office/drawing/2014/main" id="{9AB6FD41-7866-4FB1-B73D-387561A7FE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658812"/>
            <a:ext cx="6583681" cy="587375"/>
          </a:xfrm>
        </p:spPr>
        <p:txBody>
          <a:bodyPr>
            <a:normAutofit/>
          </a:bodyPr>
          <a:lstStyle>
            <a:lvl1pPr>
              <a:defRPr sz="3000" b="1">
                <a:solidFill>
                  <a:srgbClr val="404040"/>
                </a:solidFill>
              </a:defRPr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 dirty="0"/>
          </a:p>
        </p:txBody>
      </p:sp>
      <p:sp>
        <p:nvSpPr>
          <p:cNvPr id="12" name="图片占位符 11">
            <a:extLst>
              <a:ext uri="{FF2B5EF4-FFF2-40B4-BE49-F238E27FC236}">
                <a16:creationId xmlns:a16="http://schemas.microsoft.com/office/drawing/2014/main" id="{61AF82E7-3187-4B29-8476-E102FAAD73B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421881" y="990600"/>
            <a:ext cx="3749675" cy="4906963"/>
          </a:xfrm>
        </p:spPr>
        <p:txBody>
          <a:bodyPr/>
          <a:lstStyle/>
          <a:p>
            <a:r>
              <a:rPr lang="zh-CN" altLang="en-US"/>
              <a:t>单击图标添加图片</a:t>
            </a:r>
          </a:p>
        </p:txBody>
      </p:sp>
    </p:spTree>
    <p:extLst>
      <p:ext uri="{BB962C8B-B14F-4D97-AF65-F5344CB8AC3E}">
        <p14:creationId xmlns:p14="http://schemas.microsoft.com/office/powerpoint/2010/main" val="21271837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0_成员介绍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图片占位符 49">
            <a:extLst>
              <a:ext uri="{FF2B5EF4-FFF2-40B4-BE49-F238E27FC236}">
                <a16:creationId xmlns:a16="http://schemas.microsoft.com/office/drawing/2014/main" id="{5065AEB2-617C-4AF6-9728-BA5643C287AC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1863725" y="1939925"/>
            <a:ext cx="1903413" cy="1903413"/>
          </a:xfrm>
          <a:prstGeom prst="ellipse">
            <a:avLst/>
          </a:prstGeom>
        </p:spPr>
        <p:txBody>
          <a:bodyPr/>
          <a:lstStyle/>
          <a:p>
            <a:r>
              <a:rPr lang="zh-CN" altLang="en-US"/>
              <a:t>单击图标添加图片</a:t>
            </a:r>
          </a:p>
        </p:txBody>
      </p:sp>
      <p:sp>
        <p:nvSpPr>
          <p:cNvPr id="51" name="图片占位符 49">
            <a:extLst>
              <a:ext uri="{FF2B5EF4-FFF2-40B4-BE49-F238E27FC236}">
                <a16:creationId xmlns:a16="http://schemas.microsoft.com/office/drawing/2014/main" id="{7C298331-5B18-4C98-8817-E35A33D57D8B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5102783" y="1939539"/>
            <a:ext cx="1903413" cy="1903413"/>
          </a:xfrm>
          <a:prstGeom prst="ellipse">
            <a:avLst/>
          </a:prstGeom>
        </p:spPr>
        <p:txBody>
          <a:bodyPr/>
          <a:lstStyle/>
          <a:p>
            <a:r>
              <a:rPr lang="zh-CN" altLang="en-US"/>
              <a:t>单击图标添加图片</a:t>
            </a:r>
          </a:p>
        </p:txBody>
      </p:sp>
      <p:sp>
        <p:nvSpPr>
          <p:cNvPr id="52" name="图片占位符 49">
            <a:extLst>
              <a:ext uri="{FF2B5EF4-FFF2-40B4-BE49-F238E27FC236}">
                <a16:creationId xmlns:a16="http://schemas.microsoft.com/office/drawing/2014/main" id="{F92A1FEA-9720-474C-A40C-A6A3EAFB0B56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8511279" y="1927776"/>
            <a:ext cx="1903413" cy="1903413"/>
          </a:xfrm>
          <a:prstGeom prst="ellipse">
            <a:avLst/>
          </a:prstGeom>
        </p:spPr>
        <p:txBody>
          <a:bodyPr/>
          <a:lstStyle/>
          <a:p>
            <a:r>
              <a:rPr lang="zh-CN" altLang="en-US"/>
              <a:t>单击图标添加图片</a:t>
            </a:r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73A107DC-FF97-174B-83E6-EFC85E1E07E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170211" y="254092"/>
            <a:ext cx="10515600" cy="1325563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1" lang="zh-CN" altLang="en-US" sz="3000" b="1" kern="1200" dirty="0">
                <a:solidFill>
                  <a:schemeClr val="bg1">
                    <a:lumMod val="95000"/>
                  </a:schemeClr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  <a:cs typeface="+mn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3000" b="1" dirty="0">
                <a:solidFill>
                  <a:schemeClr val="bg1">
                    <a:lumMod val="95000"/>
                  </a:schemeClr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团队介绍 </a:t>
            </a:r>
            <a:r>
              <a:rPr kumimoji="1" lang="en-US" altLang="zh-CN" sz="3000" b="1" dirty="0">
                <a:solidFill>
                  <a:schemeClr val="bg1">
                    <a:lumMod val="95000"/>
                  </a:schemeClr>
                </a:solidFill>
                <a:latin typeface="PingFang SC Semibold" panose="020B0400000000000000" pitchFamily="34" charset="-122"/>
                <a:ea typeface="PingFang SC Semibold" panose="020B0400000000000000" pitchFamily="34" charset="-122"/>
              </a:rPr>
              <a:t>Team Introduction</a:t>
            </a:r>
            <a:endParaRPr kumimoji="1" lang="zh-CN" altLang="en-US" dirty="0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324DF187-5767-AE44-965E-7B07CB226C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449A0-6D2E-4CD3-A16C-94985C67DBC2}" type="datetimeFigureOut">
              <a:rPr lang="zh-CN" altLang="en-US" smtClean="0"/>
              <a:t>2023/12/25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812E0FE-C78B-4BEC-98F8-55EB7EE19B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0211" y="6464208"/>
            <a:ext cx="2032000" cy="139700"/>
          </a:xfrm>
          <a:prstGeom prst="rect">
            <a:avLst/>
          </a:prstGeom>
        </p:spPr>
      </p:pic>
      <p:sp>
        <p:nvSpPr>
          <p:cNvPr id="7" name="灯片编号占位符 5">
            <a:extLst>
              <a:ext uri="{FF2B5EF4-FFF2-40B4-BE49-F238E27FC236}">
                <a16:creationId xmlns:a16="http://schemas.microsoft.com/office/drawing/2014/main" id="{3812377F-11ED-4AD7-89CB-040B13F60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i="1"/>
            </a:lvl1pPr>
          </a:lstStyle>
          <a:p>
            <a:fld id="{7E4D8A84-2FBD-4FA7-8CDA-5E1B14D9816C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30" name="图片 29">
            <a:extLst>
              <a:ext uri="{FF2B5EF4-FFF2-40B4-BE49-F238E27FC236}">
                <a16:creationId xmlns:a16="http://schemas.microsoft.com/office/drawing/2014/main" id="{0457B80C-BA28-40B8-8A43-917069ABA0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32560" y="4140944"/>
            <a:ext cx="165100" cy="76200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C679EC02-9223-4405-A3E9-2A88DC7641A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2648" y="4140944"/>
            <a:ext cx="165100" cy="76200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FD6CE9E5-FEBE-4647-BC20-3F5E986471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06492" y="4140944"/>
            <a:ext cx="165100" cy="76200"/>
          </a:xfrm>
          <a:prstGeom prst="rect">
            <a:avLst/>
          </a:prstGeom>
        </p:spPr>
      </p:pic>
      <p:sp>
        <p:nvSpPr>
          <p:cNvPr id="38" name="文本占位符 36">
            <a:extLst>
              <a:ext uri="{FF2B5EF4-FFF2-40B4-BE49-F238E27FC236}">
                <a16:creationId xmlns:a16="http://schemas.microsoft.com/office/drawing/2014/main" id="{9203FAE4-6D7B-4548-9C1D-3E971C5FC477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376000" y="4352400"/>
            <a:ext cx="878400" cy="370800"/>
          </a:xfrm>
        </p:spPr>
        <p:txBody>
          <a:bodyPr/>
          <a:lstStyle>
            <a:lvl1pPr marL="0" indent="0" algn="ctr">
              <a:buNone/>
              <a:defRPr kumimoji="1" lang="zh-CN" altLang="en-US" sz="1800" b="1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代用名</a:t>
            </a:r>
          </a:p>
        </p:txBody>
      </p:sp>
      <p:sp>
        <p:nvSpPr>
          <p:cNvPr id="40" name="文本占位符 39">
            <a:extLst>
              <a:ext uri="{FF2B5EF4-FFF2-40B4-BE49-F238E27FC236}">
                <a16:creationId xmlns:a16="http://schemas.microsoft.com/office/drawing/2014/main" id="{91339E33-B5C4-4990-91B2-90141B083CF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33600" y="4816800"/>
            <a:ext cx="2732400" cy="738000"/>
          </a:xfrm>
        </p:spPr>
        <p:txBody>
          <a:bodyPr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1" lang="zh-CN" altLang="en-US" sz="14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单击此处编辑详细人物介绍内容单击此处编辑详细人物介绍内容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dirty="0"/>
              <a:t>单击此处编辑详细人物介绍内容</a:t>
            </a:r>
          </a:p>
        </p:txBody>
      </p:sp>
      <p:sp>
        <p:nvSpPr>
          <p:cNvPr id="42" name="文本占位符 41">
            <a:extLst>
              <a:ext uri="{FF2B5EF4-FFF2-40B4-BE49-F238E27FC236}">
                <a16:creationId xmlns:a16="http://schemas.microsoft.com/office/drawing/2014/main" id="{E720F956-3456-4EB1-9FBB-08AC86E0F6E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530800" y="5652000"/>
            <a:ext cx="543600" cy="309600"/>
          </a:xfrm>
        </p:spPr>
        <p:txBody>
          <a:bodyPr>
            <a:normAutofit/>
          </a:bodyPr>
          <a:lstStyle>
            <a:lvl1pPr marL="0" indent="0" algn="ctr" defTabSz="914400" rtl="0" eaLnBrk="1" latinLnBrk="0" hangingPunct="1">
              <a:buNone/>
              <a:defRPr kumimoji="1" lang="zh-CN" altLang="en-US" sz="14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职位</a:t>
            </a:r>
          </a:p>
        </p:txBody>
      </p:sp>
      <p:sp>
        <p:nvSpPr>
          <p:cNvPr id="43" name="文本占位符 36">
            <a:extLst>
              <a:ext uri="{FF2B5EF4-FFF2-40B4-BE49-F238E27FC236}">
                <a16:creationId xmlns:a16="http://schemas.microsoft.com/office/drawing/2014/main" id="{3A85D957-04B1-43C1-B645-1ADD343CAAA1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5711896" y="4352400"/>
            <a:ext cx="878400" cy="370800"/>
          </a:xfrm>
        </p:spPr>
        <p:txBody>
          <a:bodyPr/>
          <a:lstStyle>
            <a:lvl1pPr marL="0" indent="0" algn="ctr">
              <a:buNone/>
              <a:defRPr kumimoji="1" lang="zh-CN" altLang="en-US" sz="1800" b="1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代用名</a:t>
            </a:r>
          </a:p>
        </p:txBody>
      </p:sp>
      <p:sp>
        <p:nvSpPr>
          <p:cNvPr id="44" name="文本占位符 39">
            <a:extLst>
              <a:ext uri="{FF2B5EF4-FFF2-40B4-BE49-F238E27FC236}">
                <a16:creationId xmlns:a16="http://schemas.microsoft.com/office/drawing/2014/main" id="{BF45D191-E6EF-4880-8FDA-1E6A4DDD8AF1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869496" y="4816800"/>
            <a:ext cx="2732400" cy="738000"/>
          </a:xfrm>
        </p:spPr>
        <p:txBody>
          <a:bodyPr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1" lang="zh-CN" altLang="en-US" sz="14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单击此处编辑详细人物介绍内容单击此处编辑详细人物介绍内容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dirty="0"/>
              <a:t>单击此处编辑详细人物介绍内容</a:t>
            </a:r>
          </a:p>
        </p:txBody>
      </p:sp>
      <p:sp>
        <p:nvSpPr>
          <p:cNvPr id="45" name="文本占位符 41">
            <a:extLst>
              <a:ext uri="{FF2B5EF4-FFF2-40B4-BE49-F238E27FC236}">
                <a16:creationId xmlns:a16="http://schemas.microsoft.com/office/drawing/2014/main" id="{34FC82AC-463B-47DA-BEB9-281C0B1BCCA8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5866696" y="5652000"/>
            <a:ext cx="543600" cy="309600"/>
          </a:xfrm>
        </p:spPr>
        <p:txBody>
          <a:bodyPr>
            <a:normAutofit/>
          </a:bodyPr>
          <a:lstStyle>
            <a:lvl1pPr marL="0" indent="0" algn="ctr" defTabSz="914400" rtl="0" eaLnBrk="1" latinLnBrk="0" hangingPunct="1">
              <a:buNone/>
              <a:defRPr kumimoji="1" lang="zh-CN" altLang="en-US" sz="14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职位</a:t>
            </a:r>
          </a:p>
        </p:txBody>
      </p:sp>
      <p:sp>
        <p:nvSpPr>
          <p:cNvPr id="46" name="文本占位符 36">
            <a:extLst>
              <a:ext uri="{FF2B5EF4-FFF2-40B4-BE49-F238E27FC236}">
                <a16:creationId xmlns:a16="http://schemas.microsoft.com/office/drawing/2014/main" id="{CF7DF532-2439-4151-B3A0-082E43F6A3BE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047792" y="4352400"/>
            <a:ext cx="878400" cy="370800"/>
          </a:xfrm>
        </p:spPr>
        <p:txBody>
          <a:bodyPr/>
          <a:lstStyle>
            <a:lvl1pPr marL="0" indent="0" algn="ctr">
              <a:buNone/>
              <a:defRPr kumimoji="1" lang="zh-CN" altLang="en-US" sz="1800" b="1" kern="1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代用名</a:t>
            </a:r>
          </a:p>
        </p:txBody>
      </p:sp>
      <p:sp>
        <p:nvSpPr>
          <p:cNvPr id="47" name="文本占位符 39">
            <a:extLst>
              <a:ext uri="{FF2B5EF4-FFF2-40B4-BE49-F238E27FC236}">
                <a16:creationId xmlns:a16="http://schemas.microsoft.com/office/drawing/2014/main" id="{4762B861-7E14-4E03-B263-D7CC86129532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205392" y="4816800"/>
            <a:ext cx="2732400" cy="738000"/>
          </a:xfrm>
        </p:spPr>
        <p:txBody>
          <a:bodyPr>
            <a:norm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kumimoji="1" lang="zh-CN" altLang="en-US" sz="14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单击此处编辑详细人物介绍内容单击此处编辑详细人物介绍内容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dirty="0"/>
              <a:t>单击此处编辑详细人物介绍内容</a:t>
            </a:r>
          </a:p>
        </p:txBody>
      </p:sp>
      <p:sp>
        <p:nvSpPr>
          <p:cNvPr id="48" name="文本占位符 41">
            <a:extLst>
              <a:ext uri="{FF2B5EF4-FFF2-40B4-BE49-F238E27FC236}">
                <a16:creationId xmlns:a16="http://schemas.microsoft.com/office/drawing/2014/main" id="{6A074C5E-DB3E-48B1-BD76-6F09A5C90D42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202592" y="5652000"/>
            <a:ext cx="543600" cy="309600"/>
          </a:xfrm>
        </p:spPr>
        <p:txBody>
          <a:bodyPr>
            <a:normAutofit/>
          </a:bodyPr>
          <a:lstStyle>
            <a:lvl1pPr marL="0" indent="0" algn="ctr" defTabSz="914400" rtl="0" eaLnBrk="1" latinLnBrk="0" hangingPunct="1">
              <a:buNone/>
              <a:defRPr kumimoji="1" lang="zh-CN" altLang="en-US" sz="1400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职位</a:t>
            </a:r>
          </a:p>
        </p:txBody>
      </p:sp>
    </p:spTree>
    <p:extLst>
      <p:ext uri="{BB962C8B-B14F-4D97-AF65-F5344CB8AC3E}">
        <p14:creationId xmlns:p14="http://schemas.microsoft.com/office/powerpoint/2010/main" val="19299233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>
            <a:extLst>
              <a:ext uri="{FF2B5EF4-FFF2-40B4-BE49-F238E27FC236}">
                <a16:creationId xmlns:a16="http://schemas.microsoft.com/office/drawing/2014/main" id="{F9EADE39-4CB0-874C-BAFF-761E2A016F0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3695700" y="0"/>
            <a:ext cx="8496300" cy="6857999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kumimoji="1" lang="zh-CN" altLang="en-US"/>
              <a:t>单击图标添加图片</a:t>
            </a: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FA8DBD4B-5AF4-4A02-A033-4517148FE08F}"/>
              </a:ext>
            </a:extLst>
          </p:cNvPr>
          <p:cNvGrpSpPr/>
          <p:nvPr/>
        </p:nvGrpSpPr>
        <p:grpSpPr>
          <a:xfrm>
            <a:off x="182563" y="3708418"/>
            <a:ext cx="3323559" cy="369332"/>
            <a:chOff x="182563" y="3708418"/>
            <a:chExt cx="3323559" cy="369332"/>
          </a:xfrm>
        </p:grpSpPr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D2BD3C69-ACEA-425F-BCD7-191089B5269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182563" y="3708418"/>
              <a:ext cx="1619379" cy="369332"/>
            </a:xfrm>
            <a:prstGeom prst="rect">
              <a:avLst/>
            </a:prstGeom>
          </p:spPr>
        </p:pic>
        <p:pic>
          <p:nvPicPr>
            <p:cNvPr id="12" name="图片 11">
              <a:extLst>
                <a:ext uri="{FF2B5EF4-FFF2-40B4-BE49-F238E27FC236}">
                  <a16:creationId xmlns:a16="http://schemas.microsoft.com/office/drawing/2014/main" id="{A581D2E1-7331-4475-9456-F43AC4BE9D6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1153384" y="3708418"/>
              <a:ext cx="1619379" cy="369332"/>
            </a:xfrm>
            <a:prstGeom prst="rect">
              <a:avLst/>
            </a:prstGeom>
          </p:spPr>
        </p:pic>
        <p:pic>
          <p:nvPicPr>
            <p:cNvPr id="13" name="图片 12">
              <a:extLst>
                <a:ext uri="{FF2B5EF4-FFF2-40B4-BE49-F238E27FC236}">
                  <a16:creationId xmlns:a16="http://schemas.microsoft.com/office/drawing/2014/main" id="{D0C506BD-B2CC-4857-BDC8-00937F0A9E06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1886743" y="3708418"/>
              <a:ext cx="1619379" cy="369332"/>
            </a:xfrm>
            <a:prstGeom prst="rect">
              <a:avLst/>
            </a:prstGeom>
          </p:spPr>
        </p:pic>
      </p:grpSp>
      <p:sp>
        <p:nvSpPr>
          <p:cNvPr id="2" name="标题 1">
            <a:extLst>
              <a:ext uri="{FF2B5EF4-FFF2-40B4-BE49-F238E27FC236}">
                <a16:creationId xmlns:a16="http://schemas.microsoft.com/office/drawing/2014/main" id="{5C1BC426-4205-ED47-8478-C6798B948E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563" y="2095500"/>
            <a:ext cx="3313111" cy="1600200"/>
          </a:xfrm>
        </p:spPr>
        <p:txBody>
          <a:bodyPr anchor="b">
            <a:normAutofit/>
          </a:bodyPr>
          <a:lstStyle>
            <a:lvl1pPr algn="ctr">
              <a:defRPr sz="3200" b="1">
                <a:solidFill>
                  <a:schemeClr val="bg1"/>
                </a:solidFill>
              </a:defRPr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BE2CFF4-E5D2-3445-AC65-72521EC917F2}"/>
              </a:ext>
            </a:extLst>
          </p:cNvPr>
          <p:cNvSpPr>
            <a:spLocks noGrp="1"/>
          </p:cNvSpPr>
          <p:nvPr>
            <p:ph type="body" sz="half" idx="2" hasCustomPrompt="1"/>
          </p:nvPr>
        </p:nvSpPr>
        <p:spPr>
          <a:xfrm>
            <a:off x="182563" y="3724275"/>
            <a:ext cx="3313111" cy="365125"/>
          </a:xfrm>
        </p:spPr>
        <p:txBody>
          <a:bodyPr>
            <a:no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CN" altLang="en-US" dirty="0"/>
              <a:t>单击此处编辑文本样式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581049CD-0124-1D4F-9A5F-7CD1151B38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449A0-6D2E-4CD3-A16C-94985C67DBC2}" type="datetimeFigureOut">
              <a:rPr lang="zh-CN" altLang="en-US" smtClean="0"/>
              <a:t>2023/12/25</a:t>
            </a:fld>
            <a:endParaRPr lang="zh-CN" altLang="en-US"/>
          </a:p>
        </p:txBody>
      </p:sp>
      <p:sp>
        <p:nvSpPr>
          <p:cNvPr id="8" name="灯片编号占位符 5">
            <a:extLst>
              <a:ext uri="{FF2B5EF4-FFF2-40B4-BE49-F238E27FC236}">
                <a16:creationId xmlns:a16="http://schemas.microsoft.com/office/drawing/2014/main" id="{7800EDE7-8324-4DA9-8B52-ED13E6A871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i="1">
                <a:solidFill>
                  <a:schemeClr val="bg1"/>
                </a:solidFill>
              </a:defRPr>
            </a:lvl1pPr>
          </a:lstStyle>
          <a:p>
            <a:fld id="{7E4D8A84-2FBD-4FA7-8CDA-5E1B14D9816C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4C0D6AE2-DFDB-4902-85C7-579E64A610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118" y="6200793"/>
            <a:ext cx="2032000" cy="13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23520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图文混排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0AC89BF-17CA-EE4F-8DDF-F29F15BA16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1200" y="651600"/>
            <a:ext cx="5613714" cy="554400"/>
          </a:xfrm>
        </p:spPr>
        <p:txBody>
          <a:bodyPr>
            <a:normAutofit/>
          </a:bodyPr>
          <a:lstStyle>
            <a:lvl1pPr>
              <a:defRPr kumimoji="1" lang="zh-CN" altLang="en-US" sz="3000" b="1" kern="1200" dirty="0">
                <a:solidFill>
                  <a:srgbClr val="772197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FFAA5C4-21F3-4C46-8CFA-2B23B4872E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411200" y="1335314"/>
            <a:ext cx="5613714" cy="1872343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  <a:endParaRPr kumimoji="1" lang="zh-CN" altLang="en-US" dirty="0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4DED918-63F8-5642-96EA-81950F69BB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024914" y="651600"/>
            <a:ext cx="4328886" cy="5400721"/>
          </a:xfrm>
        </p:spPr>
        <p:txBody>
          <a:bodyPr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  <a:endParaRPr kumimoji="1" lang="zh-CN" altLang="en-US" dirty="0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225115F-93EC-9B48-BFC0-E2BD672D4B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449A0-6D2E-4CD3-A16C-94985C67DBC2}" type="datetimeFigureOut">
              <a:rPr lang="zh-CN" altLang="en-US" smtClean="0"/>
              <a:t>2023/12/25</a:t>
            </a:fld>
            <a:endParaRPr lang="zh-CN" altLang="en-US"/>
          </a:p>
        </p:txBody>
      </p:sp>
      <p:sp>
        <p:nvSpPr>
          <p:cNvPr id="10" name="图片占位符 9">
            <a:extLst>
              <a:ext uri="{FF2B5EF4-FFF2-40B4-BE49-F238E27FC236}">
                <a16:creationId xmlns:a16="http://schemas.microsoft.com/office/drawing/2014/main" id="{C59BC63D-D6B4-418F-A1C6-71535397B189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055687" y="3429771"/>
            <a:ext cx="5040313" cy="2622550"/>
          </a:xfrm>
        </p:spPr>
        <p:txBody>
          <a:bodyPr/>
          <a:lstStyle/>
          <a:p>
            <a:r>
              <a:rPr lang="zh-CN" altLang="en-US"/>
              <a:t>单击图标添加图片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B7E2F7FA-A052-411E-912B-2ECB3A81A7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0211" y="6464208"/>
            <a:ext cx="2032000" cy="139700"/>
          </a:xfrm>
          <a:prstGeom prst="rect">
            <a:avLst/>
          </a:prstGeom>
        </p:spPr>
      </p:pic>
      <p:sp>
        <p:nvSpPr>
          <p:cNvPr id="12" name="灯片编号占位符 5">
            <a:extLst>
              <a:ext uri="{FF2B5EF4-FFF2-40B4-BE49-F238E27FC236}">
                <a16:creationId xmlns:a16="http://schemas.microsoft.com/office/drawing/2014/main" id="{FD3147D9-C7ED-4152-B17A-7C75247453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i="1"/>
            </a:lvl1pPr>
          </a:lstStyle>
          <a:p>
            <a:fld id="{7E4D8A84-2FBD-4FA7-8CDA-5E1B14D9816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271028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多图排列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F880A4C7-10C6-494F-9651-1FB50D0B1E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11511" y="772847"/>
            <a:ext cx="9368978" cy="758776"/>
          </a:xfrm>
        </p:spPr>
        <p:txBody>
          <a:bodyPr>
            <a:normAutofit/>
          </a:bodyPr>
          <a:lstStyle>
            <a:lvl1pPr marL="0" algn="l" defTabSz="914400" rtl="0" eaLnBrk="1" latinLnBrk="0" hangingPunct="1">
              <a:defRPr kumimoji="1" lang="zh-CN" altLang="en-US" sz="3000" b="1" kern="1200" dirty="0">
                <a:solidFill>
                  <a:srgbClr val="772197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 dirty="0"/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7FFBB2C1-E7D3-1945-A925-88A0CCDD2A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449A0-6D2E-4CD3-A16C-94985C67DBC2}" type="datetimeFigureOut">
              <a:rPr lang="zh-CN" altLang="en-US" smtClean="0"/>
              <a:t>2023/12/25</a:t>
            </a:fld>
            <a:endParaRPr lang="zh-CN" altLang="en-US"/>
          </a:p>
        </p:txBody>
      </p:sp>
      <p:sp>
        <p:nvSpPr>
          <p:cNvPr id="12" name="内容占位符 11">
            <a:extLst>
              <a:ext uri="{FF2B5EF4-FFF2-40B4-BE49-F238E27FC236}">
                <a16:creationId xmlns:a16="http://schemas.microsoft.com/office/drawing/2014/main" id="{F8E54996-5C65-44AA-953C-E8F78B37BCC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411287" y="1668463"/>
            <a:ext cx="9369201" cy="1074738"/>
          </a:xfrm>
        </p:spPr>
        <p:txBody>
          <a:bodyPr>
            <a:normAutofit/>
          </a:bodyPr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/>
            </a:lvl3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8EE74412-8B10-4E13-B7FC-806469CBFB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821" y="6193411"/>
            <a:ext cx="2032000" cy="139700"/>
          </a:xfrm>
          <a:prstGeom prst="rect">
            <a:avLst/>
          </a:prstGeom>
        </p:spPr>
      </p:pic>
      <p:sp>
        <p:nvSpPr>
          <p:cNvPr id="14" name="灯片编号占位符 5">
            <a:extLst>
              <a:ext uri="{FF2B5EF4-FFF2-40B4-BE49-F238E27FC236}">
                <a16:creationId xmlns:a16="http://schemas.microsoft.com/office/drawing/2014/main" id="{732831A2-4C7A-46AE-8377-EB307714B0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i="1">
                <a:solidFill>
                  <a:schemeClr val="bg1"/>
                </a:solidFill>
              </a:defRPr>
            </a:lvl1pPr>
          </a:lstStyle>
          <a:p>
            <a:fld id="{7E4D8A84-2FBD-4FA7-8CDA-5E1B14D9816C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A6483455-280D-4393-9329-549E91B3708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80211" y="6464208"/>
            <a:ext cx="2032000" cy="139700"/>
          </a:xfrm>
          <a:prstGeom prst="rect">
            <a:avLst/>
          </a:prstGeom>
        </p:spPr>
      </p:pic>
      <p:sp>
        <p:nvSpPr>
          <p:cNvPr id="19" name="图片占位符 18">
            <a:extLst>
              <a:ext uri="{FF2B5EF4-FFF2-40B4-BE49-F238E27FC236}">
                <a16:creationId xmlns:a16="http://schemas.microsoft.com/office/drawing/2014/main" id="{8054E0B8-E837-40B5-A248-B71972A328D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1131888" y="2795468"/>
            <a:ext cx="2304000" cy="23040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zh-CN" altLang="en-US"/>
              <a:t>单击图标添加图片</a:t>
            </a:r>
          </a:p>
        </p:txBody>
      </p:sp>
      <p:sp>
        <p:nvSpPr>
          <p:cNvPr id="20" name="图片占位符 18">
            <a:extLst>
              <a:ext uri="{FF2B5EF4-FFF2-40B4-BE49-F238E27FC236}">
                <a16:creationId xmlns:a16="http://schemas.microsoft.com/office/drawing/2014/main" id="{8D97B174-3804-48B4-8F2E-9DFCBD36BCDC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9049800" y="2795468"/>
            <a:ext cx="2304000" cy="23040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zh-CN" altLang="en-US"/>
              <a:t>单击图标添加图片</a:t>
            </a:r>
          </a:p>
        </p:txBody>
      </p:sp>
      <p:sp>
        <p:nvSpPr>
          <p:cNvPr id="21" name="图片占位符 18">
            <a:extLst>
              <a:ext uri="{FF2B5EF4-FFF2-40B4-BE49-F238E27FC236}">
                <a16:creationId xmlns:a16="http://schemas.microsoft.com/office/drawing/2014/main" id="{1EC0751F-628F-426C-B940-DFDAAD818BF7}"/>
              </a:ext>
            </a:extLst>
          </p:cNvPr>
          <p:cNvSpPr>
            <a:spLocks noGrp="1"/>
          </p:cNvSpPr>
          <p:nvPr>
            <p:ph type="pic" sz="quarter" idx="16"/>
          </p:nvPr>
        </p:nvSpPr>
        <p:spPr>
          <a:xfrm>
            <a:off x="6410496" y="2795468"/>
            <a:ext cx="2304000" cy="23040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zh-CN" altLang="en-US"/>
              <a:t>单击图标添加图片</a:t>
            </a:r>
          </a:p>
        </p:txBody>
      </p:sp>
      <p:sp>
        <p:nvSpPr>
          <p:cNvPr id="22" name="图片占位符 18">
            <a:extLst>
              <a:ext uri="{FF2B5EF4-FFF2-40B4-BE49-F238E27FC236}">
                <a16:creationId xmlns:a16="http://schemas.microsoft.com/office/drawing/2014/main" id="{5D5979C6-1E9F-486B-82B5-8E5C650BE7DC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771192" y="2795468"/>
            <a:ext cx="2304000" cy="23040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/>
          <a:lstStyle/>
          <a:p>
            <a:r>
              <a:rPr lang="zh-CN" altLang="en-US"/>
              <a:t>单击图标添加图片</a:t>
            </a:r>
          </a:p>
        </p:txBody>
      </p:sp>
    </p:spTree>
    <p:extLst>
      <p:ext uri="{BB962C8B-B14F-4D97-AF65-F5344CB8AC3E}">
        <p14:creationId xmlns:p14="http://schemas.microsoft.com/office/powerpoint/2010/main" val="301239480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仅标题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>
            <a:extLst>
              <a:ext uri="{FF2B5EF4-FFF2-40B4-BE49-F238E27FC236}">
                <a16:creationId xmlns:a16="http://schemas.microsoft.com/office/drawing/2014/main" id="{324DF187-5767-AE44-965E-7B07CB226C7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032000" cy="365125"/>
          </a:xfrm>
        </p:spPr>
        <p:txBody>
          <a:bodyPr/>
          <a:lstStyle/>
          <a:p>
            <a:fld id="{722449A0-6D2E-4CD3-A16C-94985C67DBC2}" type="datetimeFigureOut">
              <a:rPr lang="zh-CN" altLang="en-US" smtClean="0"/>
              <a:t>2023/12/25</a:t>
            </a:fld>
            <a:endParaRPr lang="zh-CN" altLang="en-US"/>
          </a:p>
        </p:txBody>
      </p:sp>
      <p:sp>
        <p:nvSpPr>
          <p:cNvPr id="10" name="标题 1">
            <a:extLst>
              <a:ext uri="{FF2B5EF4-FFF2-40B4-BE49-F238E27FC236}">
                <a16:creationId xmlns:a16="http://schemas.microsoft.com/office/drawing/2014/main" id="{AA69DA4B-95E7-4D6C-9CD0-63CCA7E077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32229" y="651600"/>
            <a:ext cx="5613714" cy="554400"/>
          </a:xfrm>
        </p:spPr>
        <p:txBody>
          <a:bodyPr>
            <a:normAutofit/>
          </a:bodyPr>
          <a:lstStyle>
            <a:lvl1pPr>
              <a:defRPr kumimoji="1" lang="zh-CN" altLang="en-US" sz="3000" b="1" kern="1200" dirty="0">
                <a:solidFill>
                  <a:srgbClr val="772197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 dirty="0"/>
          </a:p>
        </p:txBody>
      </p:sp>
      <p:sp>
        <p:nvSpPr>
          <p:cNvPr id="11" name="内容占位符 2">
            <a:extLst>
              <a:ext uri="{FF2B5EF4-FFF2-40B4-BE49-F238E27FC236}">
                <a16:creationId xmlns:a16="http://schemas.microsoft.com/office/drawing/2014/main" id="{8C35E7F5-54F2-4F8C-A68A-A0D3778CA18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32228" y="1335314"/>
            <a:ext cx="10229257" cy="554401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09765F9A-49D4-405A-9EFC-EA86C1CA4F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90153" y="6464208"/>
            <a:ext cx="2032000" cy="139700"/>
          </a:xfrm>
          <a:prstGeom prst="rect">
            <a:avLst/>
          </a:prstGeom>
        </p:spPr>
      </p:pic>
      <p:sp>
        <p:nvSpPr>
          <p:cNvPr id="13" name="灯片编号占位符 5">
            <a:extLst>
              <a:ext uri="{FF2B5EF4-FFF2-40B4-BE49-F238E27FC236}">
                <a16:creationId xmlns:a16="http://schemas.microsoft.com/office/drawing/2014/main" id="{4613A660-3E79-402E-9928-218E1AE2C1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i="1"/>
            </a:lvl1pPr>
          </a:lstStyle>
          <a:p>
            <a:fld id="{7E4D8A84-2FBD-4FA7-8CDA-5E1B14D9816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14" name="内容占位符 2">
            <a:extLst>
              <a:ext uri="{FF2B5EF4-FFF2-40B4-BE49-F238E27FC236}">
                <a16:creationId xmlns:a16="http://schemas.microsoft.com/office/drawing/2014/main" id="{EF342BF3-55DA-4C8A-A0C2-C57EA8982033}"/>
              </a:ext>
            </a:extLst>
          </p:cNvPr>
          <p:cNvSpPr>
            <a:spLocks noGrp="1"/>
          </p:cNvSpPr>
          <p:nvPr>
            <p:ph sz="half" idx="13" hasCustomPrompt="1"/>
          </p:nvPr>
        </p:nvSpPr>
        <p:spPr>
          <a:xfrm>
            <a:off x="4299542" y="2307771"/>
            <a:ext cx="6745829" cy="554401"/>
          </a:xfrm>
        </p:spPr>
        <p:txBody>
          <a:bodyPr anchor="ctr" anchorCtr="0">
            <a:normAutofit/>
          </a:bodyPr>
          <a:lstStyle>
            <a:lvl1pPr marL="0" indent="0">
              <a:buNone/>
              <a:defRPr kumimoji="1" lang="zh-CN" altLang="en-US" sz="2400" b="1" kern="1200" dirty="0">
                <a:solidFill>
                  <a:srgbClr val="772197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kumimoji="1" lang="zh-CN" altLang="en-US" dirty="0"/>
              <a:t>小标题</a:t>
            </a:r>
          </a:p>
        </p:txBody>
      </p:sp>
      <p:sp>
        <p:nvSpPr>
          <p:cNvPr id="15" name="内容占位符 2">
            <a:extLst>
              <a:ext uri="{FF2B5EF4-FFF2-40B4-BE49-F238E27FC236}">
                <a16:creationId xmlns:a16="http://schemas.microsoft.com/office/drawing/2014/main" id="{C3521529-F2EE-454B-8C35-9BE0F772D0C3}"/>
              </a:ext>
            </a:extLst>
          </p:cNvPr>
          <p:cNvSpPr>
            <a:spLocks noGrp="1"/>
          </p:cNvSpPr>
          <p:nvPr>
            <p:ph sz="half" idx="14"/>
          </p:nvPr>
        </p:nvSpPr>
        <p:spPr>
          <a:xfrm>
            <a:off x="4299542" y="2862172"/>
            <a:ext cx="6745829" cy="2521721"/>
          </a:xfrm>
        </p:spPr>
        <p:txBody>
          <a:bodyPr>
            <a:normAutofit/>
          </a:bodyPr>
          <a:lstStyle>
            <a:lvl1pPr marL="0" indent="0">
              <a:buNone/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4043192861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容与标题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>
            <a:extLst>
              <a:ext uri="{FF2B5EF4-FFF2-40B4-BE49-F238E27FC236}">
                <a16:creationId xmlns:a16="http://schemas.microsoft.com/office/drawing/2014/main" id="{3C64C0F3-9DED-1E4B-BB77-7D904762DB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449A0-6D2E-4CD3-A16C-94985C67DBC2}" type="datetimeFigureOut">
              <a:rPr lang="zh-CN" altLang="en-US" smtClean="0"/>
              <a:t>2023/12/25</a:t>
            </a:fld>
            <a:endParaRPr lang="zh-CN" altLang="en-US"/>
          </a:p>
        </p:txBody>
      </p:sp>
      <p:sp>
        <p:nvSpPr>
          <p:cNvPr id="8" name="灯片编号占位符 5">
            <a:extLst>
              <a:ext uri="{FF2B5EF4-FFF2-40B4-BE49-F238E27FC236}">
                <a16:creationId xmlns:a16="http://schemas.microsoft.com/office/drawing/2014/main" id="{42B94DD3-D4ED-4181-BF33-4B055CA97A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i="1"/>
            </a:lvl1pPr>
          </a:lstStyle>
          <a:p>
            <a:fld id="{7E4D8A84-2FBD-4FA7-8CDA-5E1B14D9816C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132D2F15-B724-4A57-A29D-6D59288E2F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0211" y="6464208"/>
            <a:ext cx="2032000" cy="139700"/>
          </a:xfrm>
          <a:prstGeom prst="rect">
            <a:avLst/>
          </a:prstGeom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AB996ACA-9BBF-4C89-9D55-5C14905C1845}"/>
              </a:ext>
            </a:extLst>
          </p:cNvPr>
          <p:cNvSpPr txBox="1"/>
          <p:nvPr/>
        </p:nvSpPr>
        <p:spPr>
          <a:xfrm>
            <a:off x="1109151" y="755494"/>
            <a:ext cx="110799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3600" b="1" dirty="0">
                <a:solidFill>
                  <a:srgbClr val="772197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致谢</a:t>
            </a:r>
          </a:p>
        </p:txBody>
      </p:sp>
      <p:sp>
        <p:nvSpPr>
          <p:cNvPr id="12" name="文本占位符 11">
            <a:extLst>
              <a:ext uri="{FF2B5EF4-FFF2-40B4-BE49-F238E27FC236}">
                <a16:creationId xmlns:a16="http://schemas.microsoft.com/office/drawing/2014/main" id="{27D53D0D-930F-4D98-AFA2-275007B6055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109663" y="1401825"/>
            <a:ext cx="6045880" cy="4534580"/>
          </a:xfrm>
        </p:spPr>
        <p:txBody>
          <a:bodyPr/>
          <a:lstStyle>
            <a:lvl1pPr marL="0" indent="0">
              <a:lnSpc>
                <a:spcPct val="100000"/>
              </a:lnSpc>
              <a:buNone/>
              <a:defRPr/>
            </a:lvl1pPr>
          </a:lstStyle>
          <a:p>
            <a:pPr lvl="0"/>
            <a:r>
              <a:rPr lang="zh-CN" altLang="en-US" dirty="0"/>
              <a:t>单击此处输入文本</a:t>
            </a:r>
          </a:p>
        </p:txBody>
      </p:sp>
    </p:spTree>
    <p:extLst>
      <p:ext uri="{BB962C8B-B14F-4D97-AF65-F5344CB8AC3E}">
        <p14:creationId xmlns:p14="http://schemas.microsoft.com/office/powerpoint/2010/main" val="122396780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hanks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4B9AA2C5-11B5-B042-8C9B-FADF323FBE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449A0-6D2E-4CD3-A16C-94985C67DBC2}" type="datetimeFigureOut">
              <a:rPr lang="zh-CN" altLang="en-US" smtClean="0"/>
              <a:t>2023/12/25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A5AAF62B-FD53-B84D-AA8F-CE6337D1BA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1515B8AF-0509-7748-9D17-6750134B42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E4D8A84-2FBD-4FA7-8CDA-5E1B14D9816C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C9DCA219-5BFA-4614-BE86-315B93A9B6CF}"/>
              </a:ext>
            </a:extLst>
          </p:cNvPr>
          <p:cNvSpPr txBox="1"/>
          <p:nvPr/>
        </p:nvSpPr>
        <p:spPr>
          <a:xfrm>
            <a:off x="3441697" y="2274838"/>
            <a:ext cx="481693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" altLang="zh-CN" sz="7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PingFang SC Light" panose="020B0300000000000000" pitchFamily="34" charset="-122"/>
                <a:cs typeface="Arial" panose="020B0604020202020204" pitchFamily="34" charset="0"/>
              </a:rPr>
              <a:t>THANK</a:t>
            </a:r>
          </a:p>
          <a:p>
            <a:r>
              <a:rPr kumimoji="1" lang="en" altLang="zh-CN" sz="72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PingFang SC Light" panose="020B0300000000000000" pitchFamily="34" charset="-122"/>
                <a:cs typeface="Arial" panose="020B0604020202020204" pitchFamily="34" charset="0"/>
              </a:rPr>
              <a:t>YOU</a:t>
            </a:r>
            <a:endParaRPr kumimoji="1" lang="zh-CN" altLang="en-US" sz="7200" b="1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ea typeface="PingFang SC Light" panose="020B0300000000000000" pitchFamily="34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73296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A3109C-5429-604B-B9CB-C10A57D6642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440000" y="2318400"/>
            <a:ext cx="5799600" cy="1198800"/>
          </a:xfrm>
        </p:spPr>
        <p:txBody>
          <a:bodyPr anchor="ctr" anchorCtr="0">
            <a:noAutofit/>
          </a:bodyPr>
          <a:lstStyle>
            <a:lvl1pPr algn="l">
              <a:defRPr sz="3600" b="1">
                <a:solidFill>
                  <a:srgbClr val="404040"/>
                </a:solidFill>
                <a:latin typeface="+mj-lt"/>
              </a:defRPr>
            </a:lvl1pPr>
          </a:lstStyle>
          <a:p>
            <a:r>
              <a:rPr kumimoji="1" lang="zh-CN" altLang="en-US" dirty="0"/>
              <a:t>单击编辑标题样式</a:t>
            </a:r>
            <a:br>
              <a:rPr kumimoji="1" lang="en-US" altLang="zh-CN" dirty="0"/>
            </a:br>
            <a:r>
              <a:rPr kumimoji="1" lang="zh-CN" altLang="en-US" dirty="0"/>
              <a:t>两行标题分割更为合适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FDE293D-64E8-6D46-ACE8-F9A8713FF1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40000" y="3513395"/>
            <a:ext cx="5799600" cy="436964"/>
          </a:xfrm>
        </p:spPr>
        <p:txBody>
          <a:bodyPr anchor="ctr" anchorCtr="0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  <a:endParaRPr kumimoji="1"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30C6F86-57D8-4AF9-8D5E-33A99F7F48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39800" y="-2757608"/>
            <a:ext cx="1265293" cy="2236858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923CE7E-1CBB-4532-B8DE-0DC543F3F8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0000" y="3513395"/>
            <a:ext cx="5799600" cy="436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611979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73EEBFD-2089-524A-82E7-964304E61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337CD0F0-92BC-6D4C-9088-E18B222821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485900" y="1825625"/>
            <a:ext cx="8943975" cy="3879850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91B16F4-7DA9-454D-8918-763E9E532E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0211" y="6464208"/>
            <a:ext cx="2032000" cy="13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080309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63257110-AC03-8949-8445-4F4FF92D259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3749675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E090B52-88D5-5742-88DF-3885616C11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E65646D-826D-4B96-9A95-3535C24E44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0211" y="6464208"/>
            <a:ext cx="2032000" cy="13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466408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4B9AA2C5-11B5-B042-8C9B-FADF323FBE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449A0-6D2E-4CD3-A16C-94985C67DBC2}" type="datetimeFigureOut">
              <a:rPr lang="zh-CN" altLang="en-US" smtClean="0"/>
              <a:t>2023/12/25</a:t>
            </a:fld>
            <a:endParaRPr lang="zh-CN" altLang="en-US"/>
          </a:p>
        </p:txBody>
      </p:sp>
      <p:sp>
        <p:nvSpPr>
          <p:cNvPr id="5" name="灯片编号占位符 5">
            <a:extLst>
              <a:ext uri="{FF2B5EF4-FFF2-40B4-BE49-F238E27FC236}">
                <a16:creationId xmlns:a16="http://schemas.microsoft.com/office/drawing/2014/main" id="{FE4C9347-952C-4AEA-B08A-92F1BA5694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i="1"/>
            </a:lvl1pPr>
          </a:lstStyle>
          <a:p>
            <a:fld id="{7E4D8A84-2FBD-4FA7-8CDA-5E1B14D9816C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605C2EC-E750-478F-991C-32E2AE9CC8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0211" y="6464208"/>
            <a:ext cx="2032000" cy="13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06220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2_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A3109C-5429-604B-B9CB-C10A57D6642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731800" y="2597400"/>
            <a:ext cx="6728400" cy="831600"/>
          </a:xfrm>
        </p:spPr>
        <p:txBody>
          <a:bodyPr anchor="b">
            <a:normAutofit/>
          </a:bodyPr>
          <a:lstStyle>
            <a:lvl1pPr algn="ctr">
              <a:defRPr sz="4800" b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 dirty="0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FDE293D-64E8-6D46-ACE8-F9A8713FF1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31800" y="3398838"/>
            <a:ext cx="6728400" cy="517525"/>
          </a:xfrm>
        </p:spPr>
        <p:txBody>
          <a:bodyPr anchor="ctr" anchorCtr="0"/>
          <a:lstStyle>
            <a:lvl1pPr marL="0" indent="0" algn="ctr">
              <a:buNone/>
              <a:defRPr sz="24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  <a:endParaRPr kumimoji="1"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4FC20C6-D1D8-4E4B-8DBD-E3D686E964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1800" y="3440113"/>
            <a:ext cx="6728400" cy="434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17362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3_标题幻灯片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CA3109C-5429-604B-B9CB-C10A57D6642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907322" y="2503488"/>
            <a:ext cx="5990493" cy="837590"/>
          </a:xfrm>
        </p:spPr>
        <p:txBody>
          <a:bodyPr anchor="ctr" anchorCtr="0">
            <a:normAutofit/>
          </a:bodyPr>
          <a:lstStyle>
            <a:lvl1pPr algn="l">
              <a:defRPr sz="4400" b="1">
                <a:solidFill>
                  <a:schemeClr val="bg1"/>
                </a:solidFill>
              </a:defRPr>
            </a:lvl1pPr>
          </a:lstStyle>
          <a:p>
            <a:r>
              <a:rPr kumimoji="1" lang="zh-CN" altLang="en-US" dirty="0"/>
              <a:t>单击此处编辑标题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FDE293D-64E8-6D46-ACE8-F9A8713FF1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907322" y="3311649"/>
            <a:ext cx="5990494" cy="494688"/>
          </a:xfrm>
        </p:spPr>
        <p:txBody>
          <a:bodyPr anchor="ctr" anchorCtr="0">
            <a:noAutofit/>
          </a:bodyPr>
          <a:lstStyle>
            <a:lvl1pPr marL="0" indent="0" algn="l">
              <a:buNone/>
              <a:defRPr sz="20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CN" altLang="en-US"/>
              <a:t>单击此处编辑母版副标题样式</a:t>
            </a:r>
            <a:endParaRPr kumimoji="1"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FEC8CAC0-FE93-489C-BB57-DDDC480A726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2155212" y="2748739"/>
            <a:ext cx="558800" cy="3683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DEE1D168-D345-4A4D-BAAA-C505C52CA9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7322" y="3355793"/>
            <a:ext cx="5990494" cy="4064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292140D-9A36-4287-AA29-DFD4E4D99A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7711" y="6340429"/>
            <a:ext cx="2032000" cy="13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61102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0_目录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>
            <a:extLst>
              <a:ext uri="{FF2B5EF4-FFF2-40B4-BE49-F238E27FC236}">
                <a16:creationId xmlns:a16="http://schemas.microsoft.com/office/drawing/2014/main" id="{CF2FF6B5-3625-6748-BD00-70E81528A54D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1028701" y="2247900"/>
            <a:ext cx="6991350" cy="3609975"/>
          </a:xfrm>
        </p:spPr>
        <p:txBody>
          <a:bodyPr anchor="t" anchorCtr="0"/>
          <a:lstStyle>
            <a:lvl1pPr marL="144000" algn="l" defTabSz="914400" rtl="0" eaLnBrk="1" latinLnBrk="0" hangingPunct="1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defRPr kumimoji="1" lang="zh-CN" altLang="en-US" sz="30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0" algn="l" defTabSz="914400" rtl="0" eaLnBrk="1" latinLnBrk="0" hangingPunct="1">
              <a:defRPr kumimoji="1" lang="zh-CN" altLang="en-US" sz="30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2pPr>
            <a:lvl3pPr marL="0" algn="l" defTabSz="914400" rtl="0" eaLnBrk="1" latinLnBrk="0" hangingPunct="1">
              <a:defRPr kumimoji="1" lang="zh-CN" altLang="en-US" sz="30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3pPr>
            <a:lvl4pPr marL="0" algn="l" defTabSz="914400" rtl="0" eaLnBrk="1" latinLnBrk="0" hangingPunct="1">
              <a:defRPr kumimoji="1" lang="zh-CN" altLang="en-US" sz="30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4pPr>
            <a:lvl5pPr marL="0" algn="l" defTabSz="914400" rtl="0" eaLnBrk="1" latinLnBrk="0" hangingPunct="1">
              <a:defRPr kumimoji="1" lang="zh-CN" altLang="en-US" sz="30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5pPr>
          </a:lstStyle>
          <a:p>
            <a:pPr lvl="0"/>
            <a:r>
              <a:rPr kumimoji="1" lang="zh-CN" altLang="en-US" dirty="0"/>
              <a:t>标题</a:t>
            </a:r>
            <a:r>
              <a:rPr kumimoji="1" lang="en-US" altLang="zh-CN" dirty="0"/>
              <a:t>1</a:t>
            </a:r>
          </a:p>
          <a:p>
            <a:pPr lvl="0"/>
            <a:r>
              <a:rPr kumimoji="1" lang="zh-CN" altLang="en-US" dirty="0"/>
              <a:t>标题</a:t>
            </a:r>
            <a:r>
              <a:rPr kumimoji="1" lang="en-US" altLang="zh-CN" dirty="0"/>
              <a:t>2</a:t>
            </a:r>
          </a:p>
          <a:p>
            <a:pPr lvl="0"/>
            <a:r>
              <a:rPr kumimoji="1" lang="zh-CN" altLang="en-US" dirty="0"/>
              <a:t>标题</a:t>
            </a:r>
            <a:r>
              <a:rPr kumimoji="1" lang="en-US" altLang="zh-CN" dirty="0"/>
              <a:t>3</a:t>
            </a:r>
          </a:p>
          <a:p>
            <a:pPr lvl="0"/>
            <a:r>
              <a:rPr kumimoji="1" lang="zh-CN" altLang="en-US" dirty="0"/>
              <a:t>标题</a:t>
            </a:r>
            <a:r>
              <a:rPr kumimoji="1" lang="en-US" altLang="zh-CN" dirty="0"/>
              <a:t>4</a:t>
            </a:r>
            <a:endParaRPr kumimoji="1"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4449E53-5FC1-604B-9742-5A75F60F20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449A0-6D2E-4CD3-A16C-94985C67DBC2}" type="datetimeFigureOut">
              <a:rPr lang="zh-CN" altLang="en-US" smtClean="0"/>
              <a:t>2023/12/25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5ACBC42-90DF-9C4C-A2BE-FB58BC8681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D14CD0E-91E7-D647-B0CE-69496DE03C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i="1"/>
            </a:lvl1pPr>
          </a:lstStyle>
          <a:p>
            <a:fld id="{7E4D8A84-2FBD-4FA7-8CDA-5E1B14D9816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74066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1_目录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AE12F34-CE97-B446-A37B-EB474FDBC77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44911" y="1268936"/>
            <a:ext cx="8102600" cy="554400"/>
          </a:xfrm>
        </p:spPr>
        <p:txBody>
          <a:bodyPr>
            <a:normAutofit/>
          </a:bodyPr>
          <a:lstStyle>
            <a:lvl1pPr marL="0" algn="l" defTabSz="914400" rtl="0" eaLnBrk="1" latinLnBrk="0" hangingPunct="1">
              <a:defRPr kumimoji="1" lang="zh-CN" altLang="en-US" sz="3000" b="1" kern="1200" dirty="0">
                <a:solidFill>
                  <a:srgbClr val="772197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</a:lstStyle>
          <a:p>
            <a:r>
              <a:rPr kumimoji="1" lang="zh-CN" altLang="en-US"/>
              <a:t>单击此处编辑母版标题样式</a:t>
            </a:r>
            <a:endParaRPr kumimoji="1" lang="zh-CN" altLang="en-US" dirty="0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4449E53-5FC1-604B-9742-5A75F60F20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2449A0-6D2E-4CD3-A16C-94985C67DBC2}" type="datetimeFigureOut">
              <a:rPr lang="zh-CN" altLang="en-US" smtClean="0"/>
              <a:t>2023/12/25</a:t>
            </a:fld>
            <a:endParaRPr lang="zh-CN" altLang="en-US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014FF0FB-7073-46B9-8075-C3ED46C03F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4700" y="2032684"/>
            <a:ext cx="8102600" cy="91440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62483A40-752E-494B-82E8-743628FFEA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44700" y="2971800"/>
            <a:ext cx="8102600" cy="914400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4CA435A4-0216-4B53-BBF5-0B09432989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44700" y="3923271"/>
            <a:ext cx="8102600" cy="914400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85DB9DA7-E057-4914-B326-1B36F8B199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00471" y="2668544"/>
            <a:ext cx="520700" cy="38100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AC38DAD7-4A4B-4862-BD30-7BF69E564855}"/>
              </a:ext>
            </a:extLst>
          </p:cNvPr>
          <p:cNvSpPr/>
          <p:nvPr/>
        </p:nvSpPr>
        <p:spPr>
          <a:xfrm>
            <a:off x="2331307" y="2183424"/>
            <a:ext cx="78258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i="1" dirty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01.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ECAAF634-9594-419E-A3A7-FB9E16887B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00471" y="3681798"/>
            <a:ext cx="520700" cy="38100"/>
          </a:xfrm>
          <a:prstGeom prst="rect">
            <a:avLst/>
          </a:prstGeom>
        </p:spPr>
      </p:pic>
      <p:sp>
        <p:nvSpPr>
          <p:cNvPr id="13" name="矩形 12">
            <a:extLst>
              <a:ext uri="{FF2B5EF4-FFF2-40B4-BE49-F238E27FC236}">
                <a16:creationId xmlns:a16="http://schemas.microsoft.com/office/drawing/2014/main" id="{E1691BF2-08A9-4DF4-84C0-AADE21507F6C}"/>
              </a:ext>
            </a:extLst>
          </p:cNvPr>
          <p:cNvSpPr/>
          <p:nvPr/>
        </p:nvSpPr>
        <p:spPr>
          <a:xfrm>
            <a:off x="2331307" y="3196678"/>
            <a:ext cx="78258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i="1" dirty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0</a:t>
            </a:r>
            <a:r>
              <a:rPr lang="en-US" altLang="zh-CN" sz="2800" b="1" i="1" dirty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2</a:t>
            </a:r>
            <a:r>
              <a:rPr lang="zh-CN" altLang="en-US" sz="2800" b="1" i="1" dirty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.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A642E62C-5316-4EDE-8457-3E21F6D47B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00471" y="4571484"/>
            <a:ext cx="520700" cy="38100"/>
          </a:xfrm>
          <a:prstGeom prst="rect">
            <a:avLst/>
          </a:prstGeom>
        </p:spPr>
      </p:pic>
      <p:sp>
        <p:nvSpPr>
          <p:cNvPr id="15" name="矩形 14">
            <a:extLst>
              <a:ext uri="{FF2B5EF4-FFF2-40B4-BE49-F238E27FC236}">
                <a16:creationId xmlns:a16="http://schemas.microsoft.com/office/drawing/2014/main" id="{737516D6-AB0F-454C-8728-14E70A69699C}"/>
              </a:ext>
            </a:extLst>
          </p:cNvPr>
          <p:cNvSpPr/>
          <p:nvPr/>
        </p:nvSpPr>
        <p:spPr>
          <a:xfrm>
            <a:off x="2331307" y="4086364"/>
            <a:ext cx="78258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b="1" i="1" dirty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0</a:t>
            </a:r>
            <a:r>
              <a:rPr lang="en-US" altLang="zh-CN" sz="2800" b="1" i="1" dirty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3</a:t>
            </a:r>
            <a:r>
              <a:rPr lang="zh-CN" altLang="en-US" sz="2800" b="1" i="1" dirty="0">
                <a:solidFill>
                  <a:schemeClr val="bg1"/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.</a:t>
            </a:r>
          </a:p>
        </p:txBody>
      </p:sp>
      <p:sp>
        <p:nvSpPr>
          <p:cNvPr id="21" name="文本占位符 20">
            <a:extLst>
              <a:ext uri="{FF2B5EF4-FFF2-40B4-BE49-F238E27FC236}">
                <a16:creationId xmlns:a16="http://schemas.microsoft.com/office/drawing/2014/main" id="{0D245C68-4D53-4772-867D-33D95588049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267075" y="2032000"/>
            <a:ext cx="6880225" cy="903288"/>
          </a:xfrm>
        </p:spPr>
        <p:txBody>
          <a:bodyPr anchor="ctr" anchorCtr="0">
            <a:normAutofit/>
          </a:bodyPr>
          <a:lstStyle>
            <a:lvl1pPr marL="0" indent="0">
              <a:buNone/>
              <a:defRPr kumimoji="1" lang="zh-CN" altLang="en-US" sz="24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单击此处输入本文</a:t>
            </a:r>
          </a:p>
        </p:txBody>
      </p:sp>
      <p:sp>
        <p:nvSpPr>
          <p:cNvPr id="28" name="文本占位符 20">
            <a:extLst>
              <a:ext uri="{FF2B5EF4-FFF2-40B4-BE49-F238E27FC236}">
                <a16:creationId xmlns:a16="http://schemas.microsoft.com/office/drawing/2014/main" id="{2E157912-C7D2-42F1-8E7D-9B48ABFA56F5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3267075" y="2983191"/>
            <a:ext cx="6880225" cy="903288"/>
          </a:xfrm>
        </p:spPr>
        <p:txBody>
          <a:bodyPr anchor="ctr" anchorCtr="0">
            <a:normAutofit/>
          </a:bodyPr>
          <a:lstStyle>
            <a:lvl1pPr marL="0" indent="0">
              <a:buNone/>
              <a:defRPr kumimoji="1" lang="zh-CN" altLang="en-US" sz="24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单击此处输入本文</a:t>
            </a:r>
          </a:p>
        </p:txBody>
      </p:sp>
      <p:sp>
        <p:nvSpPr>
          <p:cNvPr id="29" name="文本占位符 20">
            <a:extLst>
              <a:ext uri="{FF2B5EF4-FFF2-40B4-BE49-F238E27FC236}">
                <a16:creationId xmlns:a16="http://schemas.microsoft.com/office/drawing/2014/main" id="{96892294-EC21-4158-818C-EADF7E907DA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267075" y="3934383"/>
            <a:ext cx="6880225" cy="903288"/>
          </a:xfrm>
        </p:spPr>
        <p:txBody>
          <a:bodyPr anchor="ctr" anchorCtr="0">
            <a:normAutofit/>
          </a:bodyPr>
          <a:lstStyle>
            <a:lvl1pPr marL="0" indent="0">
              <a:buNone/>
              <a:defRPr kumimoji="1" lang="zh-CN" altLang="en-US" sz="24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</a:lstStyle>
          <a:p>
            <a:pPr lvl="0"/>
            <a:r>
              <a:rPr lang="zh-CN" altLang="en-US" dirty="0"/>
              <a:t>单击此处输入本文</a:t>
            </a:r>
          </a:p>
        </p:txBody>
      </p:sp>
      <p:sp>
        <p:nvSpPr>
          <p:cNvPr id="30" name="灯片编号占位符 5">
            <a:extLst>
              <a:ext uri="{FF2B5EF4-FFF2-40B4-BE49-F238E27FC236}">
                <a16:creationId xmlns:a16="http://schemas.microsoft.com/office/drawing/2014/main" id="{2474DE2D-60C7-4B2D-8BB0-5696356D07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i="1"/>
            </a:lvl1pPr>
          </a:lstStyle>
          <a:p>
            <a:fld id="{7E4D8A84-2FBD-4FA7-8CDA-5E1B14D9816C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31" name="图片 30">
            <a:extLst>
              <a:ext uri="{FF2B5EF4-FFF2-40B4-BE49-F238E27FC236}">
                <a16:creationId xmlns:a16="http://schemas.microsoft.com/office/drawing/2014/main" id="{681796A6-47CA-4D8F-9549-64294FD2B18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80211" y="6464208"/>
            <a:ext cx="2032000" cy="13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31788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0_节标题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5976BC7-627C-4BC0-9B2C-C5FD802666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21353" y="1508760"/>
            <a:ext cx="7949293" cy="167635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AA28CFE-714F-4DC2-B3B8-6234D0452E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121353" y="3212101"/>
            <a:ext cx="7949293" cy="110013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F03FAA6B-5339-4D84-AA6F-C3B919EBE4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80211" y="6464208"/>
            <a:ext cx="2032000" cy="139700"/>
          </a:xfrm>
          <a:prstGeom prst="rect">
            <a:avLst/>
          </a:prstGeom>
        </p:spPr>
      </p:pic>
      <p:pic>
        <p:nvPicPr>
          <p:cNvPr id="13" name="图形 12">
            <a:extLst>
              <a:ext uri="{FF2B5EF4-FFF2-40B4-BE49-F238E27FC236}">
                <a16:creationId xmlns:a16="http://schemas.microsoft.com/office/drawing/2014/main" id="{295A1DD3-29AF-4EE6-B9B5-5490869C67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57188" y="451641"/>
            <a:ext cx="2743200" cy="684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5253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图片 15">
            <a:extLst>
              <a:ext uri="{FF2B5EF4-FFF2-40B4-BE49-F238E27FC236}">
                <a16:creationId xmlns:a16="http://schemas.microsoft.com/office/drawing/2014/main" id="{E0B13A70-6219-44AE-9F9D-21351CCCAC8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18"/>
          <a:stretch/>
        </p:blipFill>
        <p:spPr>
          <a:xfrm>
            <a:off x="-9525" y="-19050"/>
            <a:ext cx="12201525" cy="6877050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906A84FA-4E29-41C6-A208-7E329FA7BD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07892" y="-9525"/>
            <a:ext cx="7745435" cy="6858000"/>
          </a:xfrm>
          <a:prstGeom prst="rect">
            <a:avLst/>
          </a:prstGeom>
        </p:spPr>
      </p:pic>
      <p:pic>
        <p:nvPicPr>
          <p:cNvPr id="15" name="图片 14" descr="图片包含 游戏机, 画, 钟表&#10;&#10;描述已自动生成">
            <a:extLst>
              <a:ext uri="{FF2B5EF4-FFF2-40B4-BE49-F238E27FC236}">
                <a16:creationId xmlns:a16="http://schemas.microsoft.com/office/drawing/2014/main" id="{3D0C9252-00E5-4462-AD57-4A3481AA256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3880" r="47917"/>
          <a:stretch/>
        </p:blipFill>
        <p:spPr>
          <a:xfrm>
            <a:off x="-9525" y="-19050"/>
            <a:ext cx="5438775" cy="693332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2B0CFEC9-317D-8243-AE29-F9924EE8E7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16967" y="3053090"/>
            <a:ext cx="3298825" cy="1265237"/>
          </a:xfrm>
        </p:spPr>
        <p:txBody>
          <a:bodyPr anchor="ctr" anchorCtr="0"/>
          <a:lstStyle>
            <a:lvl1pPr algn="r">
              <a:defRPr kumimoji="1" lang="zh-CN" altLang="en-US" sz="36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Black" panose="020B0604020202020204" pitchFamily="34" charset="0"/>
              </a:defRPr>
            </a:lvl1pPr>
          </a:lstStyle>
          <a:p>
            <a:r>
              <a:rPr kumimoji="1" lang="zh-CN" altLang="en-US" dirty="0"/>
              <a:t>单击此处</a:t>
            </a:r>
            <a:br>
              <a:rPr kumimoji="1" lang="en-US" altLang="zh-CN" dirty="0"/>
            </a:br>
            <a:r>
              <a:rPr kumimoji="1" lang="zh-CN" altLang="en-US" dirty="0"/>
              <a:t>编辑标题样式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D5812D0-DB1B-CB4D-BF89-D47C57EEDD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72591" y="4318327"/>
            <a:ext cx="2743201" cy="1434773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C184EF6-0952-461F-A80E-320DB1BF0919}"/>
              </a:ext>
            </a:extLst>
          </p:cNvPr>
          <p:cNvSpPr/>
          <p:nvPr/>
        </p:nvSpPr>
        <p:spPr>
          <a:xfrm>
            <a:off x="2594903" y="1729651"/>
            <a:ext cx="164689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72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01.</a:t>
            </a:r>
          </a:p>
        </p:txBody>
      </p:sp>
      <p:sp>
        <p:nvSpPr>
          <p:cNvPr id="9" name="灯片编号占位符 5">
            <a:extLst>
              <a:ext uri="{FF2B5EF4-FFF2-40B4-BE49-F238E27FC236}">
                <a16:creationId xmlns:a16="http://schemas.microsoft.com/office/drawing/2014/main" id="{35AD995D-23CC-4CB8-B3CC-B830932B0B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i="1">
                <a:solidFill>
                  <a:schemeClr val="bg1"/>
                </a:solidFill>
              </a:defRPr>
            </a:lvl1pPr>
          </a:lstStyle>
          <a:p>
            <a:fld id="{7E4D8A84-2FBD-4FA7-8CDA-5E1B14D9816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84853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2_节标题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 descr="图片包含 户外, 草, 田地, 建筑&#10;&#10;描述已自动生成">
            <a:extLst>
              <a:ext uri="{FF2B5EF4-FFF2-40B4-BE49-F238E27FC236}">
                <a16:creationId xmlns:a16="http://schemas.microsoft.com/office/drawing/2014/main" id="{DD33F9FD-C1E1-489E-9624-A6A49621F00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7002" t="9222" r="18804"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5" name="图片 14" descr="图片包含 游戏机, 画, 钟表&#10;&#10;描述已自动生成">
            <a:extLst>
              <a:ext uri="{FF2B5EF4-FFF2-40B4-BE49-F238E27FC236}">
                <a16:creationId xmlns:a16="http://schemas.microsoft.com/office/drawing/2014/main" id="{3D0C9252-00E5-4462-AD57-4A3481AA256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880" r="47917"/>
          <a:stretch/>
        </p:blipFill>
        <p:spPr>
          <a:xfrm>
            <a:off x="-9525" y="-19050"/>
            <a:ext cx="5438775" cy="6933320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2B0CFEC9-317D-8243-AE29-F9924EE8E7D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16967" y="3053090"/>
            <a:ext cx="3298825" cy="1265237"/>
          </a:xfrm>
        </p:spPr>
        <p:txBody>
          <a:bodyPr anchor="ctr" anchorCtr="0"/>
          <a:lstStyle>
            <a:lvl1pPr algn="r">
              <a:defRPr kumimoji="1" lang="zh-CN" altLang="en-US" sz="36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Arial Black" panose="020B0604020202020204" pitchFamily="34" charset="0"/>
              </a:defRPr>
            </a:lvl1pPr>
          </a:lstStyle>
          <a:p>
            <a:r>
              <a:rPr kumimoji="1" lang="zh-CN" altLang="en-US" dirty="0"/>
              <a:t>单击此处</a:t>
            </a:r>
            <a:br>
              <a:rPr kumimoji="1" lang="en-US" altLang="zh-CN" dirty="0"/>
            </a:br>
            <a:r>
              <a:rPr kumimoji="1" lang="zh-CN" altLang="en-US" dirty="0"/>
              <a:t>编辑标题样式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D5812D0-DB1B-CB4D-BF89-D47C57EEDD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72591" y="4318327"/>
            <a:ext cx="2743201" cy="1434773"/>
          </a:xfrm>
        </p:spPr>
        <p:txBody>
          <a:bodyPr/>
          <a:lstStyle>
            <a:lvl1pPr marL="0" indent="0" algn="r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单击此处编辑母版文本样式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C184EF6-0952-461F-A80E-320DB1BF0919}"/>
              </a:ext>
            </a:extLst>
          </p:cNvPr>
          <p:cNvSpPr/>
          <p:nvPr/>
        </p:nvSpPr>
        <p:spPr>
          <a:xfrm>
            <a:off x="2594903" y="1729651"/>
            <a:ext cx="1646897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72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0</a:t>
            </a:r>
            <a:r>
              <a:rPr lang="en-US" altLang="zh-CN" sz="72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2</a:t>
            </a:r>
            <a:r>
              <a:rPr lang="zh-CN" altLang="en-US" sz="7200" b="1" i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Black" panose="020B0604020202020204" pitchFamily="34" charset="0"/>
                <a:cs typeface="Arial Black" panose="020B0604020202020204" pitchFamily="34" charset="0"/>
              </a:rPr>
              <a:t>.</a:t>
            </a:r>
          </a:p>
        </p:txBody>
      </p:sp>
      <p:sp>
        <p:nvSpPr>
          <p:cNvPr id="9" name="灯片编号占位符 5">
            <a:extLst>
              <a:ext uri="{FF2B5EF4-FFF2-40B4-BE49-F238E27FC236}">
                <a16:creationId xmlns:a16="http://schemas.microsoft.com/office/drawing/2014/main" id="{35AD995D-23CC-4CB8-B3CC-B830932B0B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>
            <a:lvl1pPr>
              <a:defRPr i="1">
                <a:solidFill>
                  <a:schemeClr val="bg1"/>
                </a:solidFill>
              </a:defRPr>
            </a:lvl1pPr>
          </a:lstStyle>
          <a:p>
            <a:fld id="{7E4D8A84-2FBD-4FA7-8CDA-5E1B14D9816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31917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C74DA86A-E2F3-0442-8D77-88DB2A629C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9735F5B-CC58-C043-BA0E-50E71FD663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01541A7-179B-AC44-8728-74698966278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2449A0-6D2E-4CD3-A16C-94985C67DBC2}" type="datetimeFigureOut">
              <a:rPr lang="zh-CN" altLang="en-US" smtClean="0"/>
              <a:t>2023/12/25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5D4120C-9F48-3E48-B97A-78829C1E86F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3F6BAF8-A954-1F4A-AC24-CE8E61E06C3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E4D8A84-2FBD-4FA7-8CDA-5E1B14D9816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24000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  <p:sldLayoutId id="2147483680" r:id="rId20"/>
    <p:sldLayoutId id="2147483681" r:id="rId21"/>
    <p:sldLayoutId id="2147483682" r:id="rId2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hyperlink" Target="https://www.qt.io/" TargetMode="External"/><Relationship Id="rId1" Type="http://schemas.openxmlformats.org/officeDocument/2006/relationships/slideLayout" Target="../slideLayouts/slideLayout1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7A269D71-2FF6-78AC-AD2D-98DABF3A7B5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/>
              <a:t>大作业展示</a:t>
            </a:r>
          </a:p>
        </p:txBody>
      </p:sp>
    </p:spTree>
    <p:extLst>
      <p:ext uri="{BB962C8B-B14F-4D97-AF65-F5344CB8AC3E}">
        <p14:creationId xmlns:p14="http://schemas.microsoft.com/office/powerpoint/2010/main" val="36051710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5AA84B-9E08-24BE-542A-66D0D432A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具体实现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B2A6BEE-B785-4108-23A2-91100711B8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检查指令内容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9A10270A-7861-95D7-6B86-34CCA723AF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84069" y="2136708"/>
            <a:ext cx="5404128" cy="25845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207290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46A74D-1661-25E4-6719-A2AED7CC4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界面设计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A5797B7-8DCE-6CB7-99A4-23CC0DC776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主界面</a:t>
            </a:r>
            <a:endParaRPr lang="en-US" altLang="zh-CN" dirty="0"/>
          </a:p>
          <a:p>
            <a:pPr lvl="1"/>
            <a:r>
              <a:rPr lang="zh-CN" altLang="en-US" dirty="0"/>
              <a:t>关卡选择界面</a:t>
            </a:r>
            <a:endParaRPr lang="en-US" altLang="zh-CN" dirty="0"/>
          </a:p>
          <a:p>
            <a:pPr lvl="2"/>
            <a:r>
              <a:rPr lang="zh-CN" altLang="en-US" dirty="0"/>
              <a:t>游戏界面</a:t>
            </a:r>
            <a:endParaRPr lang="en-US" altLang="zh-CN" dirty="0"/>
          </a:p>
          <a:p>
            <a:pPr lvl="1"/>
            <a:r>
              <a:rPr lang="zh-CN" altLang="en-US" dirty="0"/>
              <a:t>设置界面</a:t>
            </a:r>
            <a:endParaRPr lang="en-US" altLang="zh-CN" dirty="0"/>
          </a:p>
          <a:p>
            <a:r>
              <a:rPr lang="zh-CN" altLang="en-US" sz="1400" dirty="0"/>
              <a:t>素材来源：</a:t>
            </a:r>
            <a:r>
              <a:rPr lang="en-US" altLang="zh-CN" sz="1400" dirty="0"/>
              <a:t>Steam </a:t>
            </a:r>
            <a:r>
              <a:rPr lang="zh-CN" altLang="en-US" sz="1400" dirty="0"/>
              <a:t>游戏</a:t>
            </a:r>
            <a:r>
              <a:rPr lang="en-US" altLang="zh-CN" sz="1400" dirty="0"/>
              <a:t> </a:t>
            </a:r>
            <a:r>
              <a:rPr lang="en-US" altLang="zh-CN" sz="1400" i="1" dirty="0" err="1"/>
              <a:t>Oneshot</a:t>
            </a:r>
            <a:endParaRPr lang="zh-CN" altLang="en-US" sz="1400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1302811B-A370-4842-3F9A-7195A0CCD8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21841" y="0"/>
            <a:ext cx="5670159" cy="4451894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8F716A94-1F56-DEC3-4D77-72975C878A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34581" y="3271270"/>
            <a:ext cx="4445000" cy="3489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9241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246A74D-1661-25E4-6719-A2AED7CC46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界面设计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A5797B7-8DCE-6CB7-99A4-23CC0DC7767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主界面</a:t>
            </a:r>
            <a:endParaRPr lang="en-US" altLang="zh-CN" dirty="0"/>
          </a:p>
          <a:p>
            <a:pPr lvl="1"/>
            <a:r>
              <a:rPr lang="zh-CN" altLang="en-US" dirty="0"/>
              <a:t>关卡选择界面</a:t>
            </a:r>
            <a:endParaRPr lang="en-US" altLang="zh-CN" dirty="0"/>
          </a:p>
          <a:p>
            <a:pPr lvl="2"/>
            <a:r>
              <a:rPr lang="zh-CN" altLang="en-US" dirty="0"/>
              <a:t>游戏界面</a:t>
            </a:r>
            <a:endParaRPr lang="en-US" altLang="zh-CN" dirty="0"/>
          </a:p>
          <a:p>
            <a:pPr lvl="1"/>
            <a:r>
              <a:rPr lang="zh-CN" altLang="en-US" dirty="0"/>
              <a:t>设置界面</a:t>
            </a:r>
            <a:endParaRPr lang="en-US" altLang="zh-CN" dirty="0"/>
          </a:p>
          <a:p>
            <a:r>
              <a:rPr lang="zh-CN" altLang="en-US" sz="1400" dirty="0"/>
              <a:t>素材来源：</a:t>
            </a:r>
            <a:r>
              <a:rPr lang="en-US" altLang="zh-CN" sz="1400" dirty="0"/>
              <a:t>Steam </a:t>
            </a:r>
            <a:r>
              <a:rPr lang="zh-CN" altLang="en-US" sz="1400" dirty="0"/>
              <a:t>游戏</a:t>
            </a:r>
            <a:r>
              <a:rPr lang="en-US" altLang="zh-CN" sz="1400" dirty="0"/>
              <a:t> </a:t>
            </a:r>
            <a:r>
              <a:rPr lang="en-US" altLang="zh-CN" sz="1400" i="1" dirty="0" err="1"/>
              <a:t>Oneshot</a:t>
            </a:r>
            <a:endParaRPr lang="zh-CN" altLang="en-US" sz="1400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90C3593D-02CF-B5B6-A8E1-E005523822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3118" y="3302443"/>
            <a:ext cx="4528539" cy="3555557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3E690C26-E891-A03C-479C-C210BC8CD1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7324" y="0"/>
            <a:ext cx="5686367" cy="4464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95553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4D14A9B9-BA95-929C-CAC4-8FECE01CFC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5069" y="974347"/>
            <a:ext cx="10515600" cy="2852737"/>
          </a:xfrm>
        </p:spPr>
        <p:txBody>
          <a:bodyPr/>
          <a:lstStyle/>
          <a:p>
            <a:r>
              <a:rPr lang="zh-CN" altLang="en-US" dirty="0"/>
              <a:t>谢谢！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2EBBCDD7-8D60-765F-251E-4343F11E08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85069" y="3854072"/>
            <a:ext cx="10515600" cy="1500187"/>
          </a:xfrm>
        </p:spPr>
        <p:txBody>
          <a:bodyPr/>
          <a:lstStyle/>
          <a:p>
            <a:r>
              <a:rPr lang="en-US" altLang="zh-CN" dirty="0" err="1"/>
              <a:t>HumanResourceMachine</a:t>
            </a:r>
            <a:r>
              <a:rPr lang="en-US" altLang="zh-CN" dirty="0"/>
              <a:t> 2023/12/25</a:t>
            </a:r>
          </a:p>
        </p:txBody>
      </p:sp>
    </p:spTree>
    <p:extLst>
      <p:ext uri="{BB962C8B-B14F-4D97-AF65-F5344CB8AC3E}">
        <p14:creationId xmlns:p14="http://schemas.microsoft.com/office/powerpoint/2010/main" val="14887677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B086F6-8B7F-6B39-E8CD-CD4E39DF4D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思路不难，选好工具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44732212-F513-8B1A-2390-49E061A228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本次大作业的实现不需要复杂的算法</a:t>
            </a:r>
            <a:endParaRPr lang="en-US" altLang="zh-CN" dirty="0"/>
          </a:p>
          <a:p>
            <a:r>
              <a:rPr lang="zh-CN" altLang="en-US" dirty="0"/>
              <a:t>除程序本身之外的问题</a:t>
            </a:r>
            <a:endParaRPr lang="en-US" altLang="zh-CN" dirty="0"/>
          </a:p>
          <a:p>
            <a:pPr lvl="1"/>
            <a:r>
              <a:rPr lang="zh-CN" altLang="en-US" dirty="0"/>
              <a:t>图形界面如何设计实现？</a:t>
            </a:r>
            <a:endParaRPr lang="en-US" altLang="zh-CN" dirty="0"/>
          </a:p>
          <a:p>
            <a:pPr lvl="1"/>
            <a:r>
              <a:rPr lang="zh-CN" altLang="en-US" dirty="0"/>
              <a:t>插入图片、音频等素材？</a:t>
            </a:r>
            <a:endParaRPr lang="en-US" altLang="zh-CN" dirty="0"/>
          </a:p>
          <a:p>
            <a:pPr lvl="1"/>
            <a:r>
              <a:rPr lang="zh-CN" altLang="en-US" dirty="0"/>
              <a:t>用按钮、滑块方便玩家操作？</a:t>
            </a:r>
            <a:endParaRPr lang="en-US" altLang="zh-CN" dirty="0"/>
          </a:p>
          <a:p>
            <a:r>
              <a:rPr lang="zh-CN" altLang="en-US" dirty="0"/>
              <a:t>选择合适的工具可以提高效率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5962838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DCBA1FD-2F9F-3DD9-13C3-8C774EAFA5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Qt – </a:t>
            </a:r>
            <a:r>
              <a:rPr lang="zh-CN" altLang="en-US" dirty="0"/>
              <a:t>用于软件开发的跨平台 </a:t>
            </a:r>
            <a:r>
              <a:rPr lang="en-US" altLang="zh-CN" dirty="0"/>
              <a:t>IDE</a:t>
            </a:r>
            <a:endParaRPr lang="zh-CN" altLang="en-US" dirty="0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D6699822-ED6C-E5DD-6405-066B5BF741E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>
                <a:hlinkClick r:id="rId2"/>
              </a:rPr>
              <a:t>https://www.qt.io/</a:t>
            </a:r>
            <a:endParaRPr lang="en-US" altLang="zh-CN" dirty="0"/>
          </a:p>
          <a:p>
            <a:pPr lvl="1"/>
            <a:r>
              <a:rPr lang="zh-CN" altLang="en-US" dirty="0"/>
              <a:t>以简单直观的方式进行图形界面设计，并与程序整合</a:t>
            </a:r>
            <a:endParaRPr lang="en-US" altLang="zh-CN" dirty="0"/>
          </a:p>
          <a:p>
            <a:pPr lvl="1"/>
            <a:r>
              <a:rPr lang="zh-CN" altLang="en-US" dirty="0"/>
              <a:t>提供丰富强大的函数接口</a:t>
            </a:r>
            <a:endParaRPr lang="en-US" altLang="zh-CN" dirty="0"/>
          </a:p>
          <a:p>
            <a:pPr lvl="1"/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6619A5E-1503-92C1-88A3-90E567D9E1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8060" y="2728687"/>
            <a:ext cx="7761413" cy="4129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83706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6466E07-1DD5-73F1-E896-6EE085C4E8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工程结构</a:t>
            </a:r>
          </a:p>
        </p:txBody>
      </p:sp>
      <p:sp>
        <p:nvSpPr>
          <p:cNvPr id="7" name="内容占位符 6">
            <a:extLst>
              <a:ext uri="{FF2B5EF4-FFF2-40B4-BE49-F238E27FC236}">
                <a16:creationId xmlns:a16="http://schemas.microsoft.com/office/drawing/2014/main" id="{51415F9A-A567-5DFE-9875-5B4F109FD59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8" name="内容占位符 4">
            <a:extLst>
              <a:ext uri="{FF2B5EF4-FFF2-40B4-BE49-F238E27FC236}">
                <a16:creationId xmlns:a16="http://schemas.microsoft.com/office/drawing/2014/main" id="{5FB818E0-8ACE-1F08-9997-D361CC8E9E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81880" y="197492"/>
            <a:ext cx="6476406" cy="6463016"/>
          </a:xfrm>
          <a:prstGeom prst="rect">
            <a:avLst/>
          </a:prstGeom>
          <a:ln w="12700">
            <a:noFill/>
          </a:ln>
        </p:spPr>
      </p:pic>
      <p:sp>
        <p:nvSpPr>
          <p:cNvPr id="10" name="左大括号 9">
            <a:extLst>
              <a:ext uri="{FF2B5EF4-FFF2-40B4-BE49-F238E27FC236}">
                <a16:creationId xmlns:a16="http://schemas.microsoft.com/office/drawing/2014/main" id="{6EAD9219-C015-3EEB-D3F4-1C68931E9B51}"/>
              </a:ext>
            </a:extLst>
          </p:cNvPr>
          <p:cNvSpPr/>
          <p:nvPr/>
        </p:nvSpPr>
        <p:spPr>
          <a:xfrm>
            <a:off x="6197600" y="1625600"/>
            <a:ext cx="391886" cy="1238552"/>
          </a:xfrm>
          <a:prstGeom prst="leftBrac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861D7862-B52F-2520-E502-59B0AAE0A83A}"/>
              </a:ext>
            </a:extLst>
          </p:cNvPr>
          <p:cNvSpPr txBox="1"/>
          <p:nvPr/>
        </p:nvSpPr>
        <p:spPr>
          <a:xfrm>
            <a:off x="4839899" y="2060210"/>
            <a:ext cx="1420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其他页面</a:t>
            </a:r>
          </a:p>
        </p:txBody>
      </p:sp>
      <p:sp>
        <p:nvSpPr>
          <p:cNvPr id="13" name="左大括号 12">
            <a:extLst>
              <a:ext uri="{FF2B5EF4-FFF2-40B4-BE49-F238E27FC236}">
                <a16:creationId xmlns:a16="http://schemas.microsoft.com/office/drawing/2014/main" id="{6983499B-1A04-C2D8-7126-06FE16A095AE}"/>
              </a:ext>
            </a:extLst>
          </p:cNvPr>
          <p:cNvSpPr/>
          <p:nvPr/>
        </p:nvSpPr>
        <p:spPr>
          <a:xfrm>
            <a:off x="6197601" y="3164114"/>
            <a:ext cx="391886" cy="829735"/>
          </a:xfrm>
          <a:prstGeom prst="leftBrace">
            <a:avLst>
              <a:gd name="adj1" fmla="val 8333"/>
              <a:gd name="adj2" fmla="val 48834"/>
            </a:avLst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A5B0EACC-33B1-4BB0-DA04-7DF244D9344D}"/>
              </a:ext>
            </a:extLst>
          </p:cNvPr>
          <p:cNvSpPr txBox="1"/>
          <p:nvPr/>
        </p:nvSpPr>
        <p:spPr>
          <a:xfrm>
            <a:off x="4839899" y="3394315"/>
            <a:ext cx="1420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关卡选择</a:t>
            </a:r>
          </a:p>
        </p:txBody>
      </p:sp>
      <p:sp>
        <p:nvSpPr>
          <p:cNvPr id="15" name="左大括号 14">
            <a:extLst>
              <a:ext uri="{FF2B5EF4-FFF2-40B4-BE49-F238E27FC236}">
                <a16:creationId xmlns:a16="http://schemas.microsoft.com/office/drawing/2014/main" id="{DEF8D009-1E69-E3A5-FD29-5E66853FA2DF}"/>
              </a:ext>
            </a:extLst>
          </p:cNvPr>
          <p:cNvSpPr/>
          <p:nvPr/>
        </p:nvSpPr>
        <p:spPr>
          <a:xfrm>
            <a:off x="6197601" y="2864152"/>
            <a:ext cx="391886" cy="299962"/>
          </a:xfrm>
          <a:prstGeom prst="leftBrac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67922F5D-853D-FB7C-C3B9-2077C1CE87BD}"/>
              </a:ext>
            </a:extLst>
          </p:cNvPr>
          <p:cNvSpPr txBox="1"/>
          <p:nvPr/>
        </p:nvSpPr>
        <p:spPr>
          <a:xfrm>
            <a:off x="4839899" y="2829467"/>
            <a:ext cx="10982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音量调节</a:t>
            </a:r>
          </a:p>
        </p:txBody>
      </p:sp>
      <p:sp>
        <p:nvSpPr>
          <p:cNvPr id="17" name="左大括号 16">
            <a:extLst>
              <a:ext uri="{FF2B5EF4-FFF2-40B4-BE49-F238E27FC236}">
                <a16:creationId xmlns:a16="http://schemas.microsoft.com/office/drawing/2014/main" id="{C28F32CF-F563-B2C8-B3F5-A758D5BB248F}"/>
              </a:ext>
            </a:extLst>
          </p:cNvPr>
          <p:cNvSpPr/>
          <p:nvPr/>
        </p:nvSpPr>
        <p:spPr>
          <a:xfrm>
            <a:off x="6197600" y="3993849"/>
            <a:ext cx="391886" cy="230201"/>
          </a:xfrm>
          <a:prstGeom prst="leftBrac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左大括号 17">
            <a:extLst>
              <a:ext uri="{FF2B5EF4-FFF2-40B4-BE49-F238E27FC236}">
                <a16:creationId xmlns:a16="http://schemas.microsoft.com/office/drawing/2014/main" id="{DA4DD44E-39CF-4098-344D-6AE09D811C86}"/>
              </a:ext>
            </a:extLst>
          </p:cNvPr>
          <p:cNvSpPr/>
          <p:nvPr/>
        </p:nvSpPr>
        <p:spPr>
          <a:xfrm>
            <a:off x="6197600" y="4224050"/>
            <a:ext cx="391886" cy="435036"/>
          </a:xfrm>
          <a:prstGeom prst="leftBrac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左大括号 18">
            <a:extLst>
              <a:ext uri="{FF2B5EF4-FFF2-40B4-BE49-F238E27FC236}">
                <a16:creationId xmlns:a16="http://schemas.microsoft.com/office/drawing/2014/main" id="{928A1695-9DD6-7C3E-2DA8-6C2CEBB7316F}"/>
              </a:ext>
            </a:extLst>
          </p:cNvPr>
          <p:cNvSpPr/>
          <p:nvPr/>
        </p:nvSpPr>
        <p:spPr>
          <a:xfrm>
            <a:off x="6197600" y="4659086"/>
            <a:ext cx="391886" cy="687009"/>
          </a:xfrm>
          <a:prstGeom prst="leftBrace">
            <a:avLst/>
          </a:prstGeom>
          <a:ln w="127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F55043B1-5B36-2ED4-D5AF-ED432D73B0FA}"/>
              </a:ext>
            </a:extLst>
          </p:cNvPr>
          <p:cNvSpPr txBox="1"/>
          <p:nvPr/>
        </p:nvSpPr>
        <p:spPr>
          <a:xfrm>
            <a:off x="4839899" y="3924478"/>
            <a:ext cx="1420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执行指令</a:t>
            </a:r>
          </a:p>
        </p:txBody>
      </p:sp>
      <p:sp>
        <p:nvSpPr>
          <p:cNvPr id="22" name="文本框 13">
            <a:extLst>
              <a:ext uri="{FF2B5EF4-FFF2-40B4-BE49-F238E27FC236}">
                <a16:creationId xmlns:a16="http://schemas.microsoft.com/office/drawing/2014/main" id="{A5B0EACC-33B1-4BB0-DA04-7DF244D9344D}"/>
              </a:ext>
            </a:extLst>
          </p:cNvPr>
          <p:cNvSpPr txBox="1"/>
          <p:nvPr/>
        </p:nvSpPr>
        <p:spPr>
          <a:xfrm>
            <a:off x="4839285" y="4256902"/>
            <a:ext cx="1420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关卡页面</a:t>
            </a:r>
          </a:p>
        </p:txBody>
      </p:sp>
      <p:sp>
        <p:nvSpPr>
          <p:cNvPr id="23" name="文本框 13">
            <a:extLst>
              <a:ext uri="{FF2B5EF4-FFF2-40B4-BE49-F238E27FC236}">
                <a16:creationId xmlns:a16="http://schemas.microsoft.com/office/drawing/2014/main" id="{A5B0EACC-33B1-4BB0-DA04-7DF244D9344D}"/>
              </a:ext>
            </a:extLst>
          </p:cNvPr>
          <p:cNvSpPr txBox="1"/>
          <p:nvPr/>
        </p:nvSpPr>
        <p:spPr>
          <a:xfrm>
            <a:off x="4839285" y="4821750"/>
            <a:ext cx="14205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dirty="0"/>
              <a:t>提示对话框</a:t>
            </a:r>
          </a:p>
        </p:txBody>
      </p:sp>
    </p:spTree>
    <p:extLst>
      <p:ext uri="{BB962C8B-B14F-4D97-AF65-F5344CB8AC3E}">
        <p14:creationId xmlns:p14="http://schemas.microsoft.com/office/powerpoint/2010/main" val="191329780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5AA84B-9E08-24BE-542A-66D0D432A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具体实现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B2A6BEE-B785-4108-23A2-91100711B8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设置关卡信息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E8C68C7-0223-5043-7354-DCAEA516E5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1770" y="509465"/>
            <a:ext cx="8157029" cy="5839070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A2DC0B3B-F559-4D53-0595-7884458009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16" y="2331962"/>
            <a:ext cx="3765554" cy="1392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24873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5AA84B-9E08-24BE-542A-66D0D432A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具体实现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B2A6BEE-B785-4108-23A2-91100711B8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设置关卡信息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8467138-3D47-C88E-1693-87896AC785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68021" y="0"/>
            <a:ext cx="6045747" cy="68580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B003100D-E04E-C4CB-D7D7-74BB8DB14A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216" y="2331962"/>
            <a:ext cx="3765554" cy="13923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2254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5AA84B-9E08-24BE-542A-66D0D432A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具体实现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B2A6BEE-B785-4108-23A2-91100711B8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执行指令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13B23AE-30AF-D82A-F69D-65CF85447B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2461" y="0"/>
            <a:ext cx="8155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30401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5AA84B-9E08-24BE-542A-66D0D432A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具体实现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B2A6BEE-B785-4108-23A2-91100711B8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执行指令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92E1B475-6500-F425-1EA0-1B5312034B2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6070" y="0"/>
            <a:ext cx="65770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1530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D5AA84B-9E08-24BE-542A-66D0D432AE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具体实现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B2A6BEE-B785-4108-23A2-91100711B87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检查指令内容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862237D-D31B-D560-46FD-CB5F634951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4065" y="960119"/>
            <a:ext cx="8547935" cy="4985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03903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自定义 2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7C509D"/>
      </a:accent1>
      <a:accent2>
        <a:srgbClr val="CE92BF"/>
      </a:accent2>
      <a:accent3>
        <a:srgbClr val="E5CBE1"/>
      </a:accent3>
      <a:accent4>
        <a:srgbClr val="B0A7D1"/>
      </a:accent4>
      <a:accent5>
        <a:srgbClr val="9B72B0"/>
      </a:accent5>
      <a:accent6>
        <a:srgbClr val="6456A3"/>
      </a:accent6>
      <a:hlink>
        <a:srgbClr val="B28600"/>
      </a:hlink>
      <a:folHlink>
        <a:srgbClr val="48A1FA"/>
      </a:folHlink>
    </a:clrScheme>
    <a:fontScheme name="苹方01">
      <a:majorFont>
        <a:latin typeface="微软雅黑"/>
        <a:ea typeface="微软雅黑"/>
        <a:cs typeface=""/>
      </a:majorFont>
      <a:minorFont>
        <a:latin typeface="Arial Regular"/>
        <a:ea typeface="微软雅黑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紫色扁平清华PPT模板</Template>
  <TotalTime>124</TotalTime>
  <Words>167</Words>
  <Application>Microsoft Office PowerPoint</Application>
  <PresentationFormat>宽屏</PresentationFormat>
  <Paragraphs>45</Paragraphs>
  <Slides>13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21" baseType="lpstr">
      <vt:lpstr>Arial Regular</vt:lpstr>
      <vt:lpstr>Microsoft YaHei Light</vt:lpstr>
      <vt:lpstr>PingFang SC Semibold</vt:lpstr>
      <vt:lpstr>Microsoft YaHei</vt:lpstr>
      <vt:lpstr>Microsoft YaHei</vt:lpstr>
      <vt:lpstr>Arial</vt:lpstr>
      <vt:lpstr>Arial Black</vt:lpstr>
      <vt:lpstr>Office 主题​​</vt:lpstr>
      <vt:lpstr>大作业展示</vt:lpstr>
      <vt:lpstr>思路不难，选好工具</vt:lpstr>
      <vt:lpstr>Qt – 用于软件开发的跨平台 IDE</vt:lpstr>
      <vt:lpstr>工程结构</vt:lpstr>
      <vt:lpstr>具体实现</vt:lpstr>
      <vt:lpstr>具体实现</vt:lpstr>
      <vt:lpstr>具体实现</vt:lpstr>
      <vt:lpstr>具体实现</vt:lpstr>
      <vt:lpstr>具体实现</vt:lpstr>
      <vt:lpstr>具体实现</vt:lpstr>
      <vt:lpstr>界面设计</vt:lpstr>
      <vt:lpstr>界面设计</vt:lpstr>
      <vt:lpstr>谢谢！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大作业展示</dc:title>
  <dc:creator>Yumeng Wang</dc:creator>
  <cp:lastModifiedBy>泽恩 熊</cp:lastModifiedBy>
  <cp:revision>14</cp:revision>
  <dcterms:created xsi:type="dcterms:W3CDTF">2023-12-24T23:01:02Z</dcterms:created>
  <dcterms:modified xsi:type="dcterms:W3CDTF">2023-12-25T03:50:11Z</dcterms:modified>
</cp:coreProperties>
</file>